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6.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7.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8.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9.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0.xml" ContentType="application/vnd.openxmlformats-officedocument.theme+xml"/>
  <Override PartName="/ppt/slideLayouts/slideLayout66.xml" ContentType="application/vnd.openxmlformats-officedocument.presentationml.slideLayout+xml"/>
  <Override PartName="/ppt/theme/theme11.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13.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4.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5.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6.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6" r:id="rId4"/>
    <p:sldMasterId id="2147483660" r:id="rId5"/>
    <p:sldMasterId id="2147483747" r:id="rId6"/>
    <p:sldMasterId id="2147483734" r:id="rId7"/>
    <p:sldMasterId id="2147483672" r:id="rId8"/>
    <p:sldMasterId id="2147483696" r:id="rId9"/>
    <p:sldMasterId id="2147483684" r:id="rId10"/>
    <p:sldMasterId id="2147483701" r:id="rId11"/>
    <p:sldMasterId id="2147483705" r:id="rId12"/>
    <p:sldMasterId id="2147483768" r:id="rId13"/>
    <p:sldMasterId id="2147483780" r:id="rId14"/>
    <p:sldMasterId id="2147483782" r:id="rId15"/>
    <p:sldMasterId id="2147483717" r:id="rId16"/>
    <p:sldMasterId id="2147483721" r:id="rId17"/>
    <p:sldMasterId id="2147483794" r:id="rId18"/>
    <p:sldMasterId id="2147483806" r:id="rId19"/>
    <p:sldMasterId id="2147483819" r:id="rId20"/>
  </p:sldMasterIdLst>
  <p:notesMasterIdLst>
    <p:notesMasterId r:id="rId83"/>
  </p:notesMasterIdLst>
  <p:sldIdLst>
    <p:sldId id="650" r:id="rId21"/>
    <p:sldId id="607" r:id="rId22"/>
    <p:sldId id="651" r:id="rId23"/>
    <p:sldId id="671" r:id="rId24"/>
    <p:sldId id="672" r:id="rId25"/>
    <p:sldId id="523" r:id="rId26"/>
    <p:sldId id="605" r:id="rId27"/>
    <p:sldId id="673" r:id="rId28"/>
    <p:sldId id="697" r:id="rId29"/>
    <p:sldId id="677" r:id="rId30"/>
    <p:sldId id="687" r:id="rId31"/>
    <p:sldId id="689" r:id="rId32"/>
    <p:sldId id="688" r:id="rId33"/>
    <p:sldId id="686" r:id="rId34"/>
    <p:sldId id="670" r:id="rId35"/>
    <p:sldId id="652" r:id="rId36"/>
    <p:sldId id="691" r:id="rId37"/>
    <p:sldId id="257" r:id="rId38"/>
    <p:sldId id="667" r:id="rId39"/>
    <p:sldId id="641" r:id="rId40"/>
    <p:sldId id="336" r:id="rId41"/>
    <p:sldId id="702" r:id="rId42"/>
    <p:sldId id="649" r:id="rId43"/>
    <p:sldId id="642" r:id="rId44"/>
    <p:sldId id="701" r:id="rId45"/>
    <p:sldId id="678" r:id="rId46"/>
    <p:sldId id="634" r:id="rId47"/>
    <p:sldId id="510" r:id="rId48"/>
    <p:sldId id="511" r:id="rId49"/>
    <p:sldId id="692" r:id="rId50"/>
    <p:sldId id="268" r:id="rId51"/>
    <p:sldId id="306" r:id="rId52"/>
    <p:sldId id="376" r:id="rId53"/>
    <p:sldId id="591" r:id="rId54"/>
    <p:sldId id="592" r:id="rId55"/>
    <p:sldId id="377" r:id="rId56"/>
    <p:sldId id="378" r:id="rId57"/>
    <p:sldId id="693" r:id="rId58"/>
    <p:sldId id="683" r:id="rId59"/>
    <p:sldId id="512" r:id="rId60"/>
    <p:sldId id="513" r:id="rId61"/>
    <p:sldId id="514" r:id="rId62"/>
    <p:sldId id="515" r:id="rId63"/>
    <p:sldId id="308" r:id="rId64"/>
    <p:sldId id="694" r:id="rId65"/>
    <p:sldId id="384" r:id="rId66"/>
    <p:sldId id="385" r:id="rId67"/>
    <p:sldId id="666" r:id="rId68"/>
    <p:sldId id="695" r:id="rId69"/>
    <p:sldId id="516" r:id="rId70"/>
    <p:sldId id="699" r:id="rId71"/>
    <p:sldId id="700" r:id="rId72"/>
    <p:sldId id="311" r:id="rId73"/>
    <p:sldId id="696" r:id="rId74"/>
    <p:sldId id="393" r:id="rId75"/>
    <p:sldId id="394" r:id="rId76"/>
    <p:sldId id="396" r:id="rId77"/>
    <p:sldId id="685" r:id="rId78"/>
    <p:sldId id="669" r:id="rId79"/>
    <p:sldId id="703" r:id="rId80"/>
    <p:sldId id="610" r:id="rId81"/>
    <p:sldId id="262" r:id="rId82"/>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san Rachmeler" initials="SR" lastIdx="4" clrIdx="0">
    <p:extLst>
      <p:ext uri="{19B8F6BF-5375-455C-9EA6-DF929625EA0E}">
        <p15:presenceInfo xmlns:p15="http://schemas.microsoft.com/office/powerpoint/2012/main" userId="Susan Rachmeler" providerId="None"/>
      </p:ext>
    </p:extLst>
  </p:cmAuthor>
  <p:cmAuthor id="2" name="Rachel Broviak" initials="RB" lastIdx="1" clrIdx="1">
    <p:extLst>
      <p:ext uri="{19B8F6BF-5375-455C-9EA6-DF929625EA0E}">
        <p15:presenceInfo xmlns:p15="http://schemas.microsoft.com/office/powerpoint/2012/main" userId="Rachel Broviak" providerId="None"/>
      </p:ext>
    </p:extLst>
  </p:cmAuthor>
  <p:cmAuthor id="3" name="Weinhold, Tricia" initials="WT" lastIdx="1" clrIdx="2">
    <p:extLst>
      <p:ext uri="{19B8F6BF-5375-455C-9EA6-DF929625EA0E}">
        <p15:presenceInfo xmlns:p15="http://schemas.microsoft.com/office/powerpoint/2012/main" userId="S::tweinhold@wiley.com::4f822813-9e1c-4c20-8efc-89a9a0e84b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223B"/>
    <a:srgbClr val="4472C4"/>
    <a:srgbClr val="FFFFFF"/>
    <a:srgbClr val="ED223C"/>
    <a:srgbClr val="3585AD"/>
    <a:srgbClr val="000000"/>
    <a:srgbClr val="820000"/>
    <a:srgbClr val="C5223B"/>
    <a:srgbClr val="C4223B"/>
    <a:srgbClr val="8080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16F887-39C7-494F-8972-26FE5971F32C}" v="114" dt="2020-03-25T14:49:48.073"/>
    <p1510:client id="{1252D8F3-9669-4C25-9033-71E7897E6A12}" v="19" dt="2020-03-24T20:20:15.301"/>
    <p1510:client id="{8C335379-F8E0-439C-BD5E-F45E875437F4}" v="6" dt="2020-03-24T19:39:27.4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566" autoAdjust="0"/>
  </p:normalViewPr>
  <p:slideViewPr>
    <p:cSldViewPr snapToGrid="0">
      <p:cViewPr varScale="1">
        <p:scale>
          <a:sx n="103" d="100"/>
          <a:sy n="103" d="100"/>
        </p:scale>
        <p:origin x="87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6.xml"/><Relationship Id="rId21" Type="http://schemas.openxmlformats.org/officeDocument/2006/relationships/slide" Target="slides/slide1.xml"/><Relationship Id="rId42" Type="http://schemas.openxmlformats.org/officeDocument/2006/relationships/slide" Target="slides/slide22.xml"/><Relationship Id="rId47" Type="http://schemas.openxmlformats.org/officeDocument/2006/relationships/slide" Target="slides/slide27.xml"/><Relationship Id="rId63" Type="http://schemas.openxmlformats.org/officeDocument/2006/relationships/slide" Target="slides/slide43.xml"/><Relationship Id="rId68" Type="http://schemas.openxmlformats.org/officeDocument/2006/relationships/slide" Target="slides/slide48.xml"/><Relationship Id="rId84" Type="http://schemas.openxmlformats.org/officeDocument/2006/relationships/commentAuthors" Target="commentAuthors.xml"/><Relationship Id="rId89" Type="http://schemas.microsoft.com/office/2015/10/relationships/revisionInfo" Target="revisionInfo.xml"/><Relationship Id="rId16" Type="http://schemas.openxmlformats.org/officeDocument/2006/relationships/slideMaster" Target="slideMasters/slideMaster13.xml"/><Relationship Id="rId11" Type="http://schemas.openxmlformats.org/officeDocument/2006/relationships/slideMaster" Target="slideMasters/slideMaster8.xml"/><Relationship Id="rId32" Type="http://schemas.openxmlformats.org/officeDocument/2006/relationships/slide" Target="slides/slide12.xml"/><Relationship Id="rId37" Type="http://schemas.openxmlformats.org/officeDocument/2006/relationships/slide" Target="slides/slide17.xml"/><Relationship Id="rId53" Type="http://schemas.openxmlformats.org/officeDocument/2006/relationships/slide" Target="slides/slide33.xml"/><Relationship Id="rId58" Type="http://schemas.openxmlformats.org/officeDocument/2006/relationships/slide" Target="slides/slide38.xml"/><Relationship Id="rId74" Type="http://schemas.openxmlformats.org/officeDocument/2006/relationships/slide" Target="slides/slide54.xml"/><Relationship Id="rId79" Type="http://schemas.openxmlformats.org/officeDocument/2006/relationships/slide" Target="slides/slide59.xml"/><Relationship Id="rId5" Type="http://schemas.openxmlformats.org/officeDocument/2006/relationships/slideMaster" Target="slideMasters/slideMaster2.xml"/><Relationship Id="rId14" Type="http://schemas.openxmlformats.org/officeDocument/2006/relationships/slideMaster" Target="slideMasters/slideMaster11.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slide" Target="slides/slide36.xml"/><Relationship Id="rId64" Type="http://schemas.openxmlformats.org/officeDocument/2006/relationships/slide" Target="slides/slide44.xml"/><Relationship Id="rId69" Type="http://schemas.openxmlformats.org/officeDocument/2006/relationships/slide" Target="slides/slide49.xml"/><Relationship Id="rId77" Type="http://schemas.openxmlformats.org/officeDocument/2006/relationships/slide" Target="slides/slide57.xml"/><Relationship Id="rId8" Type="http://schemas.openxmlformats.org/officeDocument/2006/relationships/slideMaster" Target="slideMasters/slideMaster5.xml"/><Relationship Id="rId51" Type="http://schemas.openxmlformats.org/officeDocument/2006/relationships/slide" Target="slides/slide31.xml"/><Relationship Id="rId72" Type="http://schemas.openxmlformats.org/officeDocument/2006/relationships/slide" Target="slides/slide52.xml"/><Relationship Id="rId80" Type="http://schemas.openxmlformats.org/officeDocument/2006/relationships/slide" Target="slides/slide60.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slide" Target="slides/slide39.xml"/><Relationship Id="rId67" Type="http://schemas.openxmlformats.org/officeDocument/2006/relationships/slide" Target="slides/slide47.xml"/><Relationship Id="rId20" Type="http://schemas.openxmlformats.org/officeDocument/2006/relationships/slideMaster" Target="slideMasters/slideMaster17.xml"/><Relationship Id="rId41" Type="http://schemas.openxmlformats.org/officeDocument/2006/relationships/slide" Target="slides/slide21.xml"/><Relationship Id="rId54" Type="http://schemas.openxmlformats.org/officeDocument/2006/relationships/slide" Target="slides/slide34.xml"/><Relationship Id="rId62" Type="http://schemas.openxmlformats.org/officeDocument/2006/relationships/slide" Target="slides/slide42.xml"/><Relationship Id="rId70" Type="http://schemas.openxmlformats.org/officeDocument/2006/relationships/slide" Target="slides/slide50.xml"/><Relationship Id="rId75" Type="http://schemas.openxmlformats.org/officeDocument/2006/relationships/slide" Target="slides/slide55.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 Type="http://schemas.openxmlformats.org/officeDocument/2006/relationships/slideMaster" Target="slideMasters/slideMaster7.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slide" Target="slides/slide45.xml"/><Relationship Id="rId73" Type="http://schemas.openxmlformats.org/officeDocument/2006/relationships/slide" Target="slides/slide53.xml"/><Relationship Id="rId78" Type="http://schemas.openxmlformats.org/officeDocument/2006/relationships/slide" Target="slides/slide58.xml"/><Relationship Id="rId81" Type="http://schemas.openxmlformats.org/officeDocument/2006/relationships/slide" Target="slides/slide61.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19.xml"/><Relationship Id="rId34" Type="http://schemas.openxmlformats.org/officeDocument/2006/relationships/slide" Target="slides/slide14.xml"/><Relationship Id="rId50" Type="http://schemas.openxmlformats.org/officeDocument/2006/relationships/slide" Target="slides/slide30.xml"/><Relationship Id="rId55" Type="http://schemas.openxmlformats.org/officeDocument/2006/relationships/slide" Target="slides/slide35.xml"/><Relationship Id="rId76" Type="http://schemas.openxmlformats.org/officeDocument/2006/relationships/slide" Target="slides/slide56.xml"/><Relationship Id="rId7" Type="http://schemas.openxmlformats.org/officeDocument/2006/relationships/slideMaster" Target="slideMasters/slideMaster4.xml"/><Relationship Id="rId71" Type="http://schemas.openxmlformats.org/officeDocument/2006/relationships/slide" Target="slides/slide51.xml"/><Relationship Id="rId2" Type="http://schemas.openxmlformats.org/officeDocument/2006/relationships/customXml" Target="../customXml/item2.xml"/><Relationship Id="rId29" Type="http://schemas.openxmlformats.org/officeDocument/2006/relationships/slide" Target="slides/slide9.xml"/><Relationship Id="rId24" Type="http://schemas.openxmlformats.org/officeDocument/2006/relationships/slide" Target="slides/slide4.xml"/><Relationship Id="rId40" Type="http://schemas.openxmlformats.org/officeDocument/2006/relationships/slide" Target="slides/slide20.xml"/><Relationship Id="rId45" Type="http://schemas.openxmlformats.org/officeDocument/2006/relationships/slide" Target="slides/slide25.xml"/><Relationship Id="rId66" Type="http://schemas.openxmlformats.org/officeDocument/2006/relationships/slide" Target="slides/slide46.xml"/><Relationship Id="rId87" Type="http://schemas.openxmlformats.org/officeDocument/2006/relationships/theme" Target="theme/theme1.xml"/><Relationship Id="rId61" Type="http://schemas.openxmlformats.org/officeDocument/2006/relationships/slide" Target="slides/slide41.xml"/><Relationship Id="rId82" Type="http://schemas.openxmlformats.org/officeDocument/2006/relationships/slide" Target="slides/slide62.xml"/><Relationship Id="rId19" Type="http://schemas.openxmlformats.org/officeDocument/2006/relationships/slideMaster" Target="slideMasters/slideMaster1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67BB2C-F9F4-49B8-9D78-B172FBFAD0A6}"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31D6C1FB-A415-482B-B445-863DE4377938}">
      <dgm:prSet phldrT="[Text]"/>
      <dgm:spPr/>
      <dgm:t>
        <a:bodyPr/>
        <a:lstStyle/>
        <a:p>
          <a:r>
            <a:rPr lang="en-US"/>
            <a:t>A</a:t>
          </a:r>
        </a:p>
      </dgm:t>
    </dgm:pt>
    <dgm:pt modelId="{335F4458-3256-48CD-99A4-61806787C52E}" type="parTrans" cxnId="{007DA239-13B5-4471-B756-2E7815402AF5}">
      <dgm:prSet/>
      <dgm:spPr/>
      <dgm:t>
        <a:bodyPr/>
        <a:lstStyle/>
        <a:p>
          <a:endParaRPr lang="en-US"/>
        </a:p>
      </dgm:t>
    </dgm:pt>
    <dgm:pt modelId="{3A052E0B-A4C3-40C0-A7E2-0A8045BB0C72}" type="sibTrans" cxnId="{007DA239-13B5-4471-B756-2E7815402AF5}">
      <dgm:prSet/>
      <dgm:spPr/>
      <dgm:t>
        <a:bodyPr/>
        <a:lstStyle/>
        <a:p>
          <a:endParaRPr lang="en-US"/>
        </a:p>
      </dgm:t>
    </dgm:pt>
    <dgm:pt modelId="{2114BFA3-D749-486F-BD98-CA81391A2938}" type="asst">
      <dgm:prSet phldrT="[Text]"/>
      <dgm:spPr/>
      <dgm:t>
        <a:bodyPr/>
        <a:lstStyle/>
        <a:p>
          <a:r>
            <a:rPr lang="en-US"/>
            <a:t>B</a:t>
          </a:r>
        </a:p>
      </dgm:t>
    </dgm:pt>
    <dgm:pt modelId="{E8408E73-61E2-4C57-B58E-C35D52F84590}" type="parTrans" cxnId="{4574B22F-8B99-486A-A1B1-8F10480F84A7}">
      <dgm:prSet/>
      <dgm:spPr/>
      <dgm:t>
        <a:bodyPr/>
        <a:lstStyle/>
        <a:p>
          <a:endParaRPr lang="en-US"/>
        </a:p>
      </dgm:t>
    </dgm:pt>
    <dgm:pt modelId="{D4A920A9-5BC1-4699-AAD0-CF627527532C}" type="sibTrans" cxnId="{4574B22F-8B99-486A-A1B1-8F10480F84A7}">
      <dgm:prSet/>
      <dgm:spPr/>
      <dgm:t>
        <a:bodyPr/>
        <a:lstStyle/>
        <a:p>
          <a:endParaRPr lang="en-US"/>
        </a:p>
      </dgm:t>
    </dgm:pt>
    <dgm:pt modelId="{CA429FE6-A3D2-48B1-90C8-7E2597C8F5B3}">
      <dgm:prSet phldrT="[Text]"/>
      <dgm:spPr/>
      <dgm:t>
        <a:bodyPr/>
        <a:lstStyle/>
        <a:p>
          <a:r>
            <a:rPr lang="en-US"/>
            <a:t>C</a:t>
          </a:r>
        </a:p>
      </dgm:t>
    </dgm:pt>
    <dgm:pt modelId="{5E583245-7045-4A62-B470-3C93FBDBDECE}" type="parTrans" cxnId="{01C12F56-52AC-43F0-B9A5-7C89F34B249B}">
      <dgm:prSet/>
      <dgm:spPr/>
      <dgm:t>
        <a:bodyPr/>
        <a:lstStyle/>
        <a:p>
          <a:endParaRPr lang="en-US"/>
        </a:p>
      </dgm:t>
    </dgm:pt>
    <dgm:pt modelId="{85D08BD8-E6FC-4F4D-8967-0B72F130D7D3}" type="sibTrans" cxnId="{01C12F56-52AC-43F0-B9A5-7C89F34B249B}">
      <dgm:prSet/>
      <dgm:spPr/>
      <dgm:t>
        <a:bodyPr/>
        <a:lstStyle/>
        <a:p>
          <a:endParaRPr lang="en-US"/>
        </a:p>
      </dgm:t>
    </dgm:pt>
    <dgm:pt modelId="{0157B908-54FE-40B7-BA03-7E0A9FCBBC51}">
      <dgm:prSet phldrT="[Text]"/>
      <dgm:spPr/>
      <dgm:t>
        <a:bodyPr/>
        <a:lstStyle/>
        <a:p>
          <a:r>
            <a:rPr lang="en-US"/>
            <a:t>D</a:t>
          </a:r>
        </a:p>
      </dgm:t>
    </dgm:pt>
    <dgm:pt modelId="{C8EF9B07-5A53-4EC7-8A8B-F276F59897D8}" type="parTrans" cxnId="{A8BECC88-2FFC-4D6F-A53D-B6134485D610}">
      <dgm:prSet/>
      <dgm:spPr/>
      <dgm:t>
        <a:bodyPr/>
        <a:lstStyle/>
        <a:p>
          <a:endParaRPr lang="en-US"/>
        </a:p>
      </dgm:t>
    </dgm:pt>
    <dgm:pt modelId="{9ECAE335-CEE5-4345-A93F-F508F05A1F25}" type="sibTrans" cxnId="{A8BECC88-2FFC-4D6F-A53D-B6134485D610}">
      <dgm:prSet/>
      <dgm:spPr/>
      <dgm:t>
        <a:bodyPr/>
        <a:lstStyle/>
        <a:p>
          <a:endParaRPr lang="en-US"/>
        </a:p>
      </dgm:t>
    </dgm:pt>
    <dgm:pt modelId="{0028F9E4-1C55-4890-A0D1-409D2F998530}">
      <dgm:prSet phldrT="[Text]"/>
      <dgm:spPr/>
      <dgm:t>
        <a:bodyPr/>
        <a:lstStyle/>
        <a:p>
          <a:r>
            <a:rPr lang="en-US"/>
            <a:t>E</a:t>
          </a:r>
        </a:p>
      </dgm:t>
    </dgm:pt>
    <dgm:pt modelId="{A9C02347-F16B-43A7-B01C-C762D8398173}" type="parTrans" cxnId="{530DE9D6-0765-437A-9666-176C23EF6E4A}">
      <dgm:prSet/>
      <dgm:spPr/>
      <dgm:t>
        <a:bodyPr/>
        <a:lstStyle/>
        <a:p>
          <a:endParaRPr lang="en-US"/>
        </a:p>
      </dgm:t>
    </dgm:pt>
    <dgm:pt modelId="{CADCE752-8EA3-4A25-ACAF-239756822E32}" type="sibTrans" cxnId="{530DE9D6-0765-437A-9666-176C23EF6E4A}">
      <dgm:prSet/>
      <dgm:spPr/>
      <dgm:t>
        <a:bodyPr/>
        <a:lstStyle/>
        <a:p>
          <a:endParaRPr lang="en-US"/>
        </a:p>
      </dgm:t>
    </dgm:pt>
    <dgm:pt modelId="{12447009-AEC7-4958-B6E1-F986D8A73B01}" type="pres">
      <dgm:prSet presAssocID="{1567BB2C-F9F4-49B8-9D78-B172FBFAD0A6}" presName="hierChild1" presStyleCnt="0">
        <dgm:presLayoutVars>
          <dgm:orgChart val="1"/>
          <dgm:chPref val="1"/>
          <dgm:dir/>
          <dgm:animOne val="branch"/>
          <dgm:animLvl val="lvl"/>
          <dgm:resizeHandles/>
        </dgm:presLayoutVars>
      </dgm:prSet>
      <dgm:spPr/>
    </dgm:pt>
    <dgm:pt modelId="{5A0E2AB1-FD5E-46F9-89F9-6054C557B820}" type="pres">
      <dgm:prSet presAssocID="{31D6C1FB-A415-482B-B445-863DE4377938}" presName="hierRoot1" presStyleCnt="0">
        <dgm:presLayoutVars>
          <dgm:hierBranch val="init"/>
        </dgm:presLayoutVars>
      </dgm:prSet>
      <dgm:spPr/>
    </dgm:pt>
    <dgm:pt modelId="{32CF6930-ED0F-445C-8657-7ACA167C295A}" type="pres">
      <dgm:prSet presAssocID="{31D6C1FB-A415-482B-B445-863DE4377938}" presName="rootComposite1" presStyleCnt="0"/>
      <dgm:spPr/>
    </dgm:pt>
    <dgm:pt modelId="{F0C268F4-1B41-4175-B154-1FCB731D48AB}" type="pres">
      <dgm:prSet presAssocID="{31D6C1FB-A415-482B-B445-863DE4377938}" presName="rootText1" presStyleLbl="node0" presStyleIdx="0" presStyleCnt="1">
        <dgm:presLayoutVars>
          <dgm:chPref val="3"/>
        </dgm:presLayoutVars>
      </dgm:prSet>
      <dgm:spPr/>
    </dgm:pt>
    <dgm:pt modelId="{C2BB9068-254E-4D4D-ADE7-711A82B59CD0}" type="pres">
      <dgm:prSet presAssocID="{31D6C1FB-A415-482B-B445-863DE4377938}" presName="rootConnector1" presStyleLbl="node1" presStyleIdx="0" presStyleCnt="0"/>
      <dgm:spPr/>
    </dgm:pt>
    <dgm:pt modelId="{C7C3F9BB-0FF0-4FBC-A10F-14E825A8A2A8}" type="pres">
      <dgm:prSet presAssocID="{31D6C1FB-A415-482B-B445-863DE4377938}" presName="hierChild2" presStyleCnt="0"/>
      <dgm:spPr/>
    </dgm:pt>
    <dgm:pt modelId="{A8636410-EFA9-45AD-B3A0-5C0035157CD9}" type="pres">
      <dgm:prSet presAssocID="{5E583245-7045-4A62-B470-3C93FBDBDECE}" presName="Name37" presStyleLbl="parChTrans1D2" presStyleIdx="0" presStyleCnt="4"/>
      <dgm:spPr/>
    </dgm:pt>
    <dgm:pt modelId="{179E1558-BE65-409C-8509-369E417C0017}" type="pres">
      <dgm:prSet presAssocID="{CA429FE6-A3D2-48B1-90C8-7E2597C8F5B3}" presName="hierRoot2" presStyleCnt="0">
        <dgm:presLayoutVars>
          <dgm:hierBranch val="init"/>
        </dgm:presLayoutVars>
      </dgm:prSet>
      <dgm:spPr/>
    </dgm:pt>
    <dgm:pt modelId="{ECA4F3D4-6D1F-4364-A1BD-AB3BA0DB5676}" type="pres">
      <dgm:prSet presAssocID="{CA429FE6-A3D2-48B1-90C8-7E2597C8F5B3}" presName="rootComposite" presStyleCnt="0"/>
      <dgm:spPr/>
    </dgm:pt>
    <dgm:pt modelId="{0D1D8F35-C8CF-4D00-9B33-13ED63C31744}" type="pres">
      <dgm:prSet presAssocID="{CA429FE6-A3D2-48B1-90C8-7E2597C8F5B3}" presName="rootText" presStyleLbl="node2" presStyleIdx="0" presStyleCnt="3">
        <dgm:presLayoutVars>
          <dgm:chPref val="3"/>
        </dgm:presLayoutVars>
      </dgm:prSet>
      <dgm:spPr/>
    </dgm:pt>
    <dgm:pt modelId="{47BD2EA1-5ECC-4918-A574-BDAD5F1D6417}" type="pres">
      <dgm:prSet presAssocID="{CA429FE6-A3D2-48B1-90C8-7E2597C8F5B3}" presName="rootConnector" presStyleLbl="node2" presStyleIdx="0" presStyleCnt="3"/>
      <dgm:spPr/>
    </dgm:pt>
    <dgm:pt modelId="{DFAD47CC-3506-4A9F-9976-0F95D89E9FBF}" type="pres">
      <dgm:prSet presAssocID="{CA429FE6-A3D2-48B1-90C8-7E2597C8F5B3}" presName="hierChild4" presStyleCnt="0"/>
      <dgm:spPr/>
    </dgm:pt>
    <dgm:pt modelId="{175899A3-2371-4407-858C-0C5A82251AD0}" type="pres">
      <dgm:prSet presAssocID="{CA429FE6-A3D2-48B1-90C8-7E2597C8F5B3}" presName="hierChild5" presStyleCnt="0"/>
      <dgm:spPr/>
    </dgm:pt>
    <dgm:pt modelId="{813DC467-40F6-4355-BCB7-221345729DA9}" type="pres">
      <dgm:prSet presAssocID="{C8EF9B07-5A53-4EC7-8A8B-F276F59897D8}" presName="Name37" presStyleLbl="parChTrans1D2" presStyleIdx="1" presStyleCnt="4"/>
      <dgm:spPr/>
    </dgm:pt>
    <dgm:pt modelId="{96E05C58-B9CE-48E7-AA14-7EAD62C0AA57}" type="pres">
      <dgm:prSet presAssocID="{0157B908-54FE-40B7-BA03-7E0A9FCBBC51}" presName="hierRoot2" presStyleCnt="0">
        <dgm:presLayoutVars>
          <dgm:hierBranch val="init"/>
        </dgm:presLayoutVars>
      </dgm:prSet>
      <dgm:spPr/>
    </dgm:pt>
    <dgm:pt modelId="{8F4967B7-F3A1-488E-BCBD-19A891A37D76}" type="pres">
      <dgm:prSet presAssocID="{0157B908-54FE-40B7-BA03-7E0A9FCBBC51}" presName="rootComposite" presStyleCnt="0"/>
      <dgm:spPr/>
    </dgm:pt>
    <dgm:pt modelId="{0020447A-63DC-4716-82E5-37C76D8E7D30}" type="pres">
      <dgm:prSet presAssocID="{0157B908-54FE-40B7-BA03-7E0A9FCBBC51}" presName="rootText" presStyleLbl="node2" presStyleIdx="1" presStyleCnt="3">
        <dgm:presLayoutVars>
          <dgm:chPref val="3"/>
        </dgm:presLayoutVars>
      </dgm:prSet>
      <dgm:spPr/>
    </dgm:pt>
    <dgm:pt modelId="{9A28D30F-DA78-4D34-9BFD-1D74187F81ED}" type="pres">
      <dgm:prSet presAssocID="{0157B908-54FE-40B7-BA03-7E0A9FCBBC51}" presName="rootConnector" presStyleLbl="node2" presStyleIdx="1" presStyleCnt="3"/>
      <dgm:spPr/>
    </dgm:pt>
    <dgm:pt modelId="{BBA39104-5F4D-4838-8890-3F9988CC97B9}" type="pres">
      <dgm:prSet presAssocID="{0157B908-54FE-40B7-BA03-7E0A9FCBBC51}" presName="hierChild4" presStyleCnt="0"/>
      <dgm:spPr/>
    </dgm:pt>
    <dgm:pt modelId="{771D9D01-1925-4681-BBB4-FCB5493BF0B8}" type="pres">
      <dgm:prSet presAssocID="{0157B908-54FE-40B7-BA03-7E0A9FCBBC51}" presName="hierChild5" presStyleCnt="0"/>
      <dgm:spPr/>
    </dgm:pt>
    <dgm:pt modelId="{8C1A0A67-2914-4EFA-8EE7-CA7162853281}" type="pres">
      <dgm:prSet presAssocID="{A9C02347-F16B-43A7-B01C-C762D8398173}" presName="Name37" presStyleLbl="parChTrans1D2" presStyleIdx="2" presStyleCnt="4"/>
      <dgm:spPr/>
    </dgm:pt>
    <dgm:pt modelId="{9077ADA7-6236-4072-A9BE-12A1B18ED5E2}" type="pres">
      <dgm:prSet presAssocID="{0028F9E4-1C55-4890-A0D1-409D2F998530}" presName="hierRoot2" presStyleCnt="0">
        <dgm:presLayoutVars>
          <dgm:hierBranch val="init"/>
        </dgm:presLayoutVars>
      </dgm:prSet>
      <dgm:spPr/>
    </dgm:pt>
    <dgm:pt modelId="{1C62E321-60C8-4C97-BE09-4FB9AB51037A}" type="pres">
      <dgm:prSet presAssocID="{0028F9E4-1C55-4890-A0D1-409D2F998530}" presName="rootComposite" presStyleCnt="0"/>
      <dgm:spPr/>
    </dgm:pt>
    <dgm:pt modelId="{BD4A5D3F-326A-4F1A-AC8F-B230E66D3FE1}" type="pres">
      <dgm:prSet presAssocID="{0028F9E4-1C55-4890-A0D1-409D2F998530}" presName="rootText" presStyleLbl="node2" presStyleIdx="2" presStyleCnt="3">
        <dgm:presLayoutVars>
          <dgm:chPref val="3"/>
        </dgm:presLayoutVars>
      </dgm:prSet>
      <dgm:spPr/>
    </dgm:pt>
    <dgm:pt modelId="{0369F943-E001-444D-ACFA-1A881DC8FB5D}" type="pres">
      <dgm:prSet presAssocID="{0028F9E4-1C55-4890-A0D1-409D2F998530}" presName="rootConnector" presStyleLbl="node2" presStyleIdx="2" presStyleCnt="3"/>
      <dgm:spPr/>
    </dgm:pt>
    <dgm:pt modelId="{2609106E-A93C-4A03-A238-EF7266FFAE4A}" type="pres">
      <dgm:prSet presAssocID="{0028F9E4-1C55-4890-A0D1-409D2F998530}" presName="hierChild4" presStyleCnt="0"/>
      <dgm:spPr/>
    </dgm:pt>
    <dgm:pt modelId="{8E68C857-1510-4F66-B1F4-3404BB16B932}" type="pres">
      <dgm:prSet presAssocID="{0028F9E4-1C55-4890-A0D1-409D2F998530}" presName="hierChild5" presStyleCnt="0"/>
      <dgm:spPr/>
    </dgm:pt>
    <dgm:pt modelId="{334A07C9-DDB0-4CBC-8914-2D921A82E9E1}" type="pres">
      <dgm:prSet presAssocID="{31D6C1FB-A415-482B-B445-863DE4377938}" presName="hierChild3" presStyleCnt="0"/>
      <dgm:spPr/>
    </dgm:pt>
    <dgm:pt modelId="{8F90AC35-CC86-4864-8531-062BC0759FA6}" type="pres">
      <dgm:prSet presAssocID="{E8408E73-61E2-4C57-B58E-C35D52F84590}" presName="Name111" presStyleLbl="parChTrans1D2" presStyleIdx="3" presStyleCnt="4"/>
      <dgm:spPr/>
    </dgm:pt>
    <dgm:pt modelId="{828D9032-ABD5-4836-A01A-22EE3E810B89}" type="pres">
      <dgm:prSet presAssocID="{2114BFA3-D749-486F-BD98-CA81391A2938}" presName="hierRoot3" presStyleCnt="0">
        <dgm:presLayoutVars>
          <dgm:hierBranch val="init"/>
        </dgm:presLayoutVars>
      </dgm:prSet>
      <dgm:spPr/>
    </dgm:pt>
    <dgm:pt modelId="{BEE34A7E-53DC-4C4B-B00D-A907DF4A503B}" type="pres">
      <dgm:prSet presAssocID="{2114BFA3-D749-486F-BD98-CA81391A2938}" presName="rootComposite3" presStyleCnt="0"/>
      <dgm:spPr/>
    </dgm:pt>
    <dgm:pt modelId="{3E75692F-AF0D-486F-B388-B68D37F8B417}" type="pres">
      <dgm:prSet presAssocID="{2114BFA3-D749-486F-BD98-CA81391A2938}" presName="rootText3" presStyleLbl="asst1" presStyleIdx="0" presStyleCnt="1">
        <dgm:presLayoutVars>
          <dgm:chPref val="3"/>
        </dgm:presLayoutVars>
      </dgm:prSet>
      <dgm:spPr/>
    </dgm:pt>
    <dgm:pt modelId="{5D768B93-F695-46E8-88BF-40BC5402D91A}" type="pres">
      <dgm:prSet presAssocID="{2114BFA3-D749-486F-BD98-CA81391A2938}" presName="rootConnector3" presStyleLbl="asst1" presStyleIdx="0" presStyleCnt="1"/>
      <dgm:spPr/>
    </dgm:pt>
    <dgm:pt modelId="{693DAC3A-B2C1-4EF5-961C-29EB726F86F9}" type="pres">
      <dgm:prSet presAssocID="{2114BFA3-D749-486F-BD98-CA81391A2938}" presName="hierChild6" presStyleCnt="0"/>
      <dgm:spPr/>
    </dgm:pt>
    <dgm:pt modelId="{66FBE4ED-1503-4D76-8DA7-0955BA390115}" type="pres">
      <dgm:prSet presAssocID="{2114BFA3-D749-486F-BD98-CA81391A2938}" presName="hierChild7" presStyleCnt="0"/>
      <dgm:spPr/>
    </dgm:pt>
  </dgm:ptLst>
  <dgm:cxnLst>
    <dgm:cxn modelId="{7EDEC602-D1A2-4C53-9FD5-FD4D6A272C31}" type="presOf" srcId="{2114BFA3-D749-486F-BD98-CA81391A2938}" destId="{5D768B93-F695-46E8-88BF-40BC5402D91A}" srcOrd="1" destOrd="0" presId="urn:microsoft.com/office/officeart/2005/8/layout/orgChart1"/>
    <dgm:cxn modelId="{7B4F5216-8155-44F4-BE94-52BC8127B066}" type="presOf" srcId="{31D6C1FB-A415-482B-B445-863DE4377938}" destId="{C2BB9068-254E-4D4D-ADE7-711A82B59CD0}" srcOrd="1" destOrd="0" presId="urn:microsoft.com/office/officeart/2005/8/layout/orgChart1"/>
    <dgm:cxn modelId="{4574B22F-8B99-486A-A1B1-8F10480F84A7}" srcId="{31D6C1FB-A415-482B-B445-863DE4377938}" destId="{2114BFA3-D749-486F-BD98-CA81391A2938}" srcOrd="0" destOrd="0" parTransId="{E8408E73-61E2-4C57-B58E-C35D52F84590}" sibTransId="{D4A920A9-5BC1-4699-AAD0-CF627527532C}"/>
    <dgm:cxn modelId="{60195038-791F-4C04-9CB8-3AC4FA2715E9}" type="presOf" srcId="{0157B908-54FE-40B7-BA03-7E0A9FCBBC51}" destId="{9A28D30F-DA78-4D34-9BFD-1D74187F81ED}" srcOrd="1" destOrd="0" presId="urn:microsoft.com/office/officeart/2005/8/layout/orgChart1"/>
    <dgm:cxn modelId="{007DA239-13B5-4471-B756-2E7815402AF5}" srcId="{1567BB2C-F9F4-49B8-9D78-B172FBFAD0A6}" destId="{31D6C1FB-A415-482B-B445-863DE4377938}" srcOrd="0" destOrd="0" parTransId="{335F4458-3256-48CD-99A4-61806787C52E}" sibTransId="{3A052E0B-A4C3-40C0-A7E2-0A8045BB0C72}"/>
    <dgm:cxn modelId="{A8606249-6F47-416A-ACE6-343C39FAEC2A}" type="presOf" srcId="{0157B908-54FE-40B7-BA03-7E0A9FCBBC51}" destId="{0020447A-63DC-4716-82E5-37C76D8E7D30}" srcOrd="0" destOrd="0" presId="urn:microsoft.com/office/officeart/2005/8/layout/orgChart1"/>
    <dgm:cxn modelId="{BDD09649-0093-456C-82CA-75C0F430F840}" type="presOf" srcId="{5E583245-7045-4A62-B470-3C93FBDBDECE}" destId="{A8636410-EFA9-45AD-B3A0-5C0035157CD9}" srcOrd="0" destOrd="0" presId="urn:microsoft.com/office/officeart/2005/8/layout/orgChart1"/>
    <dgm:cxn modelId="{91881D6F-EB8D-4228-B668-6D5DFAB28EC5}" type="presOf" srcId="{C8EF9B07-5A53-4EC7-8A8B-F276F59897D8}" destId="{813DC467-40F6-4355-BCB7-221345729DA9}" srcOrd="0" destOrd="0" presId="urn:microsoft.com/office/officeart/2005/8/layout/orgChart1"/>
    <dgm:cxn modelId="{DDC48452-0A88-4BE2-84AB-72618570A58F}" type="presOf" srcId="{2114BFA3-D749-486F-BD98-CA81391A2938}" destId="{3E75692F-AF0D-486F-B388-B68D37F8B417}" srcOrd="0" destOrd="0" presId="urn:microsoft.com/office/officeart/2005/8/layout/orgChart1"/>
    <dgm:cxn modelId="{01C12F56-52AC-43F0-B9A5-7C89F34B249B}" srcId="{31D6C1FB-A415-482B-B445-863DE4377938}" destId="{CA429FE6-A3D2-48B1-90C8-7E2597C8F5B3}" srcOrd="1" destOrd="0" parTransId="{5E583245-7045-4A62-B470-3C93FBDBDECE}" sibTransId="{85D08BD8-E6FC-4F4D-8967-0B72F130D7D3}"/>
    <dgm:cxn modelId="{D1CFEB7B-7457-4E21-84B1-FFD3582E16D1}" type="presOf" srcId="{0028F9E4-1C55-4890-A0D1-409D2F998530}" destId="{BD4A5D3F-326A-4F1A-AC8F-B230E66D3FE1}" srcOrd="0" destOrd="0" presId="urn:microsoft.com/office/officeart/2005/8/layout/orgChart1"/>
    <dgm:cxn modelId="{A8BECC88-2FFC-4D6F-A53D-B6134485D610}" srcId="{31D6C1FB-A415-482B-B445-863DE4377938}" destId="{0157B908-54FE-40B7-BA03-7E0A9FCBBC51}" srcOrd="2" destOrd="0" parTransId="{C8EF9B07-5A53-4EC7-8A8B-F276F59897D8}" sibTransId="{9ECAE335-CEE5-4345-A93F-F508F05A1F25}"/>
    <dgm:cxn modelId="{4E97AB8F-E576-465F-B335-347711BD667B}" type="presOf" srcId="{0028F9E4-1C55-4890-A0D1-409D2F998530}" destId="{0369F943-E001-444D-ACFA-1A881DC8FB5D}" srcOrd="1" destOrd="0" presId="urn:microsoft.com/office/officeart/2005/8/layout/orgChart1"/>
    <dgm:cxn modelId="{C4B7E395-E822-48B1-A66B-CB5C4E663685}" type="presOf" srcId="{E8408E73-61E2-4C57-B58E-C35D52F84590}" destId="{8F90AC35-CC86-4864-8531-062BC0759FA6}" srcOrd="0" destOrd="0" presId="urn:microsoft.com/office/officeart/2005/8/layout/orgChart1"/>
    <dgm:cxn modelId="{392ABDA5-9D97-46DA-A368-69EF072DB034}" type="presOf" srcId="{CA429FE6-A3D2-48B1-90C8-7E2597C8F5B3}" destId="{0D1D8F35-C8CF-4D00-9B33-13ED63C31744}" srcOrd="0" destOrd="0" presId="urn:microsoft.com/office/officeart/2005/8/layout/orgChart1"/>
    <dgm:cxn modelId="{2BF21AAF-A161-4E7C-AE12-E0F391D3E6EB}" type="presOf" srcId="{31D6C1FB-A415-482B-B445-863DE4377938}" destId="{F0C268F4-1B41-4175-B154-1FCB731D48AB}" srcOrd="0" destOrd="0" presId="urn:microsoft.com/office/officeart/2005/8/layout/orgChart1"/>
    <dgm:cxn modelId="{530DE9D6-0765-437A-9666-176C23EF6E4A}" srcId="{31D6C1FB-A415-482B-B445-863DE4377938}" destId="{0028F9E4-1C55-4890-A0D1-409D2F998530}" srcOrd="3" destOrd="0" parTransId="{A9C02347-F16B-43A7-B01C-C762D8398173}" sibTransId="{CADCE752-8EA3-4A25-ACAF-239756822E32}"/>
    <dgm:cxn modelId="{507791DB-61DA-44B0-9178-7AD86B6B95B6}" type="presOf" srcId="{CA429FE6-A3D2-48B1-90C8-7E2597C8F5B3}" destId="{47BD2EA1-5ECC-4918-A574-BDAD5F1D6417}" srcOrd="1" destOrd="0" presId="urn:microsoft.com/office/officeart/2005/8/layout/orgChart1"/>
    <dgm:cxn modelId="{1D2D39FB-8CF9-4218-83B3-436206987094}" type="presOf" srcId="{A9C02347-F16B-43A7-B01C-C762D8398173}" destId="{8C1A0A67-2914-4EFA-8EE7-CA7162853281}" srcOrd="0" destOrd="0" presId="urn:microsoft.com/office/officeart/2005/8/layout/orgChart1"/>
    <dgm:cxn modelId="{A813E0FE-C4AC-4267-83C8-6CC0181202CA}" type="presOf" srcId="{1567BB2C-F9F4-49B8-9D78-B172FBFAD0A6}" destId="{12447009-AEC7-4958-B6E1-F986D8A73B01}" srcOrd="0" destOrd="0" presId="urn:microsoft.com/office/officeart/2005/8/layout/orgChart1"/>
    <dgm:cxn modelId="{8DEC89EA-6403-4643-9DB6-5AC37BC8F3F1}" type="presParOf" srcId="{12447009-AEC7-4958-B6E1-F986D8A73B01}" destId="{5A0E2AB1-FD5E-46F9-89F9-6054C557B820}" srcOrd="0" destOrd="0" presId="urn:microsoft.com/office/officeart/2005/8/layout/orgChart1"/>
    <dgm:cxn modelId="{63A7143B-113A-430E-8FE4-7426821F554B}" type="presParOf" srcId="{5A0E2AB1-FD5E-46F9-89F9-6054C557B820}" destId="{32CF6930-ED0F-445C-8657-7ACA167C295A}" srcOrd="0" destOrd="0" presId="urn:microsoft.com/office/officeart/2005/8/layout/orgChart1"/>
    <dgm:cxn modelId="{D9A9C13C-AE07-42B3-9821-D042ADEF2FDD}" type="presParOf" srcId="{32CF6930-ED0F-445C-8657-7ACA167C295A}" destId="{F0C268F4-1B41-4175-B154-1FCB731D48AB}" srcOrd="0" destOrd="0" presId="urn:microsoft.com/office/officeart/2005/8/layout/orgChart1"/>
    <dgm:cxn modelId="{5A59641B-8583-4C57-8EC3-606E1A2ADB78}" type="presParOf" srcId="{32CF6930-ED0F-445C-8657-7ACA167C295A}" destId="{C2BB9068-254E-4D4D-ADE7-711A82B59CD0}" srcOrd="1" destOrd="0" presId="urn:microsoft.com/office/officeart/2005/8/layout/orgChart1"/>
    <dgm:cxn modelId="{070A1087-B7DF-43D5-9292-EA2AFE5DFD89}" type="presParOf" srcId="{5A0E2AB1-FD5E-46F9-89F9-6054C557B820}" destId="{C7C3F9BB-0FF0-4FBC-A10F-14E825A8A2A8}" srcOrd="1" destOrd="0" presId="urn:microsoft.com/office/officeart/2005/8/layout/orgChart1"/>
    <dgm:cxn modelId="{893A28E6-A4E4-4BCE-AABE-A2B27CA160B7}" type="presParOf" srcId="{C7C3F9BB-0FF0-4FBC-A10F-14E825A8A2A8}" destId="{A8636410-EFA9-45AD-B3A0-5C0035157CD9}" srcOrd="0" destOrd="0" presId="urn:microsoft.com/office/officeart/2005/8/layout/orgChart1"/>
    <dgm:cxn modelId="{4B2B30EF-FAB3-4BDC-BEAD-64207736726D}" type="presParOf" srcId="{C7C3F9BB-0FF0-4FBC-A10F-14E825A8A2A8}" destId="{179E1558-BE65-409C-8509-369E417C0017}" srcOrd="1" destOrd="0" presId="urn:microsoft.com/office/officeart/2005/8/layout/orgChart1"/>
    <dgm:cxn modelId="{781B3F6E-737D-428E-8BE9-7B7A85C3E77F}" type="presParOf" srcId="{179E1558-BE65-409C-8509-369E417C0017}" destId="{ECA4F3D4-6D1F-4364-A1BD-AB3BA0DB5676}" srcOrd="0" destOrd="0" presId="urn:microsoft.com/office/officeart/2005/8/layout/orgChart1"/>
    <dgm:cxn modelId="{1FCF4803-CE53-4E5E-B12D-32381D870E95}" type="presParOf" srcId="{ECA4F3D4-6D1F-4364-A1BD-AB3BA0DB5676}" destId="{0D1D8F35-C8CF-4D00-9B33-13ED63C31744}" srcOrd="0" destOrd="0" presId="urn:microsoft.com/office/officeart/2005/8/layout/orgChart1"/>
    <dgm:cxn modelId="{1F1707F2-7DB1-4E77-88F9-009474F3BBA5}" type="presParOf" srcId="{ECA4F3D4-6D1F-4364-A1BD-AB3BA0DB5676}" destId="{47BD2EA1-5ECC-4918-A574-BDAD5F1D6417}" srcOrd="1" destOrd="0" presId="urn:microsoft.com/office/officeart/2005/8/layout/orgChart1"/>
    <dgm:cxn modelId="{489CB978-D50C-4424-ADE6-EBC147C39923}" type="presParOf" srcId="{179E1558-BE65-409C-8509-369E417C0017}" destId="{DFAD47CC-3506-4A9F-9976-0F95D89E9FBF}" srcOrd="1" destOrd="0" presId="urn:microsoft.com/office/officeart/2005/8/layout/orgChart1"/>
    <dgm:cxn modelId="{C116F7A8-5C6A-493F-A55F-B0171377B044}" type="presParOf" srcId="{179E1558-BE65-409C-8509-369E417C0017}" destId="{175899A3-2371-4407-858C-0C5A82251AD0}" srcOrd="2" destOrd="0" presId="urn:microsoft.com/office/officeart/2005/8/layout/orgChart1"/>
    <dgm:cxn modelId="{99C36215-DA56-477B-BADE-B5AD879423DE}" type="presParOf" srcId="{C7C3F9BB-0FF0-4FBC-A10F-14E825A8A2A8}" destId="{813DC467-40F6-4355-BCB7-221345729DA9}" srcOrd="2" destOrd="0" presId="urn:microsoft.com/office/officeart/2005/8/layout/orgChart1"/>
    <dgm:cxn modelId="{237344B3-1484-4489-86AA-B56BE8C6D31E}" type="presParOf" srcId="{C7C3F9BB-0FF0-4FBC-A10F-14E825A8A2A8}" destId="{96E05C58-B9CE-48E7-AA14-7EAD62C0AA57}" srcOrd="3" destOrd="0" presId="urn:microsoft.com/office/officeart/2005/8/layout/orgChart1"/>
    <dgm:cxn modelId="{0ACFDA8E-A771-47BD-AA9E-ADF5511D5B5F}" type="presParOf" srcId="{96E05C58-B9CE-48E7-AA14-7EAD62C0AA57}" destId="{8F4967B7-F3A1-488E-BCBD-19A891A37D76}" srcOrd="0" destOrd="0" presId="urn:microsoft.com/office/officeart/2005/8/layout/orgChart1"/>
    <dgm:cxn modelId="{8740EF30-4413-4E8D-B6C9-3533EF2CB3CB}" type="presParOf" srcId="{8F4967B7-F3A1-488E-BCBD-19A891A37D76}" destId="{0020447A-63DC-4716-82E5-37C76D8E7D30}" srcOrd="0" destOrd="0" presId="urn:microsoft.com/office/officeart/2005/8/layout/orgChart1"/>
    <dgm:cxn modelId="{477EB9E7-21A4-46B0-A089-8E62D8384EAF}" type="presParOf" srcId="{8F4967B7-F3A1-488E-BCBD-19A891A37D76}" destId="{9A28D30F-DA78-4D34-9BFD-1D74187F81ED}" srcOrd="1" destOrd="0" presId="urn:microsoft.com/office/officeart/2005/8/layout/orgChart1"/>
    <dgm:cxn modelId="{E7B0A07D-11F5-4E7D-9F42-CEE478D6D172}" type="presParOf" srcId="{96E05C58-B9CE-48E7-AA14-7EAD62C0AA57}" destId="{BBA39104-5F4D-4838-8890-3F9988CC97B9}" srcOrd="1" destOrd="0" presId="urn:microsoft.com/office/officeart/2005/8/layout/orgChart1"/>
    <dgm:cxn modelId="{15A93ADB-31D2-40D1-B0B8-AEF8C54EFD83}" type="presParOf" srcId="{96E05C58-B9CE-48E7-AA14-7EAD62C0AA57}" destId="{771D9D01-1925-4681-BBB4-FCB5493BF0B8}" srcOrd="2" destOrd="0" presId="urn:microsoft.com/office/officeart/2005/8/layout/orgChart1"/>
    <dgm:cxn modelId="{504F52EC-D585-4C42-9A69-112162DA8B9C}" type="presParOf" srcId="{C7C3F9BB-0FF0-4FBC-A10F-14E825A8A2A8}" destId="{8C1A0A67-2914-4EFA-8EE7-CA7162853281}" srcOrd="4" destOrd="0" presId="urn:microsoft.com/office/officeart/2005/8/layout/orgChart1"/>
    <dgm:cxn modelId="{C7296E0B-907F-4D50-AAD6-DF2F9CE50718}" type="presParOf" srcId="{C7C3F9BB-0FF0-4FBC-A10F-14E825A8A2A8}" destId="{9077ADA7-6236-4072-A9BE-12A1B18ED5E2}" srcOrd="5" destOrd="0" presId="urn:microsoft.com/office/officeart/2005/8/layout/orgChart1"/>
    <dgm:cxn modelId="{EB49F00E-3023-4B6C-9ACF-C18068C0E472}" type="presParOf" srcId="{9077ADA7-6236-4072-A9BE-12A1B18ED5E2}" destId="{1C62E321-60C8-4C97-BE09-4FB9AB51037A}" srcOrd="0" destOrd="0" presId="urn:microsoft.com/office/officeart/2005/8/layout/orgChart1"/>
    <dgm:cxn modelId="{A9550CCF-92D0-45CF-B18F-4B78984B33EB}" type="presParOf" srcId="{1C62E321-60C8-4C97-BE09-4FB9AB51037A}" destId="{BD4A5D3F-326A-4F1A-AC8F-B230E66D3FE1}" srcOrd="0" destOrd="0" presId="urn:microsoft.com/office/officeart/2005/8/layout/orgChart1"/>
    <dgm:cxn modelId="{CD532E49-8845-4068-B175-970346E4EE1F}" type="presParOf" srcId="{1C62E321-60C8-4C97-BE09-4FB9AB51037A}" destId="{0369F943-E001-444D-ACFA-1A881DC8FB5D}" srcOrd="1" destOrd="0" presId="urn:microsoft.com/office/officeart/2005/8/layout/orgChart1"/>
    <dgm:cxn modelId="{6B57CE69-4F3A-442B-B678-5FC528EB1E94}" type="presParOf" srcId="{9077ADA7-6236-4072-A9BE-12A1B18ED5E2}" destId="{2609106E-A93C-4A03-A238-EF7266FFAE4A}" srcOrd="1" destOrd="0" presId="urn:microsoft.com/office/officeart/2005/8/layout/orgChart1"/>
    <dgm:cxn modelId="{5A6A17A0-FCB0-4D04-ADA4-6BF5C4C8F906}" type="presParOf" srcId="{9077ADA7-6236-4072-A9BE-12A1B18ED5E2}" destId="{8E68C857-1510-4F66-B1F4-3404BB16B932}" srcOrd="2" destOrd="0" presId="urn:microsoft.com/office/officeart/2005/8/layout/orgChart1"/>
    <dgm:cxn modelId="{FCDEB349-C3FD-49B9-AE55-716E8A3DB1AA}" type="presParOf" srcId="{5A0E2AB1-FD5E-46F9-89F9-6054C557B820}" destId="{334A07C9-DDB0-4CBC-8914-2D921A82E9E1}" srcOrd="2" destOrd="0" presId="urn:microsoft.com/office/officeart/2005/8/layout/orgChart1"/>
    <dgm:cxn modelId="{8D4FE3FA-88DE-4B27-8F69-5D286788AB91}" type="presParOf" srcId="{334A07C9-DDB0-4CBC-8914-2D921A82E9E1}" destId="{8F90AC35-CC86-4864-8531-062BC0759FA6}" srcOrd="0" destOrd="0" presId="urn:microsoft.com/office/officeart/2005/8/layout/orgChart1"/>
    <dgm:cxn modelId="{5D4A789B-340D-4082-92DD-8F6C4D357907}" type="presParOf" srcId="{334A07C9-DDB0-4CBC-8914-2D921A82E9E1}" destId="{828D9032-ABD5-4836-A01A-22EE3E810B89}" srcOrd="1" destOrd="0" presId="urn:microsoft.com/office/officeart/2005/8/layout/orgChart1"/>
    <dgm:cxn modelId="{7C27F1A9-E221-4145-9D92-642C36AF22C3}" type="presParOf" srcId="{828D9032-ABD5-4836-A01A-22EE3E810B89}" destId="{BEE34A7E-53DC-4C4B-B00D-A907DF4A503B}" srcOrd="0" destOrd="0" presId="urn:microsoft.com/office/officeart/2005/8/layout/orgChart1"/>
    <dgm:cxn modelId="{F120724E-BCC3-45EF-988E-5CD687062401}" type="presParOf" srcId="{BEE34A7E-53DC-4C4B-B00D-A907DF4A503B}" destId="{3E75692F-AF0D-486F-B388-B68D37F8B417}" srcOrd="0" destOrd="0" presId="urn:microsoft.com/office/officeart/2005/8/layout/orgChart1"/>
    <dgm:cxn modelId="{4A200E34-DA5A-435C-8FE8-FCFA2DCB90B5}" type="presParOf" srcId="{BEE34A7E-53DC-4C4B-B00D-A907DF4A503B}" destId="{5D768B93-F695-46E8-88BF-40BC5402D91A}" srcOrd="1" destOrd="0" presId="urn:microsoft.com/office/officeart/2005/8/layout/orgChart1"/>
    <dgm:cxn modelId="{1EB48824-8F8E-42B8-8056-09E9662175B2}" type="presParOf" srcId="{828D9032-ABD5-4836-A01A-22EE3E810B89}" destId="{693DAC3A-B2C1-4EF5-961C-29EB726F86F9}" srcOrd="1" destOrd="0" presId="urn:microsoft.com/office/officeart/2005/8/layout/orgChart1"/>
    <dgm:cxn modelId="{469B7153-3094-4503-8E1E-5D325220BB9C}" type="presParOf" srcId="{828D9032-ABD5-4836-A01A-22EE3E810B89}" destId="{66FBE4ED-1503-4D76-8DA7-0955BA390115}"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90AC35-CC86-4864-8531-062BC0759FA6}">
      <dsp:nvSpPr>
        <dsp:cNvPr id="0" name=""/>
        <dsp:cNvSpPr/>
      </dsp:nvSpPr>
      <dsp:spPr>
        <a:xfrm>
          <a:off x="1029963" y="455778"/>
          <a:ext cx="91440" cy="308251"/>
        </a:xfrm>
        <a:custGeom>
          <a:avLst/>
          <a:gdLst/>
          <a:ahLst/>
          <a:cxnLst/>
          <a:rect l="0" t="0" r="0" b="0"/>
          <a:pathLst>
            <a:path>
              <a:moveTo>
                <a:pt x="116081" y="0"/>
              </a:moveTo>
              <a:lnTo>
                <a:pt x="116081" y="308251"/>
              </a:lnTo>
              <a:lnTo>
                <a:pt x="45720" y="3082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C1A0A67-2914-4EFA-8EE7-CA7162853281}">
      <dsp:nvSpPr>
        <dsp:cNvPr id="0" name=""/>
        <dsp:cNvSpPr/>
      </dsp:nvSpPr>
      <dsp:spPr>
        <a:xfrm>
          <a:off x="1146045" y="455778"/>
          <a:ext cx="810835" cy="616502"/>
        </a:xfrm>
        <a:custGeom>
          <a:avLst/>
          <a:gdLst/>
          <a:ahLst/>
          <a:cxnLst/>
          <a:rect l="0" t="0" r="0" b="0"/>
          <a:pathLst>
            <a:path>
              <a:moveTo>
                <a:pt x="0" y="0"/>
              </a:moveTo>
              <a:lnTo>
                <a:pt x="0" y="546141"/>
              </a:lnTo>
              <a:lnTo>
                <a:pt x="810835" y="546141"/>
              </a:lnTo>
              <a:lnTo>
                <a:pt x="810835" y="61650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3DC467-40F6-4355-BCB7-221345729DA9}">
      <dsp:nvSpPr>
        <dsp:cNvPr id="0" name=""/>
        <dsp:cNvSpPr/>
      </dsp:nvSpPr>
      <dsp:spPr>
        <a:xfrm>
          <a:off x="1100325" y="455778"/>
          <a:ext cx="91440" cy="616502"/>
        </a:xfrm>
        <a:custGeom>
          <a:avLst/>
          <a:gdLst/>
          <a:ahLst/>
          <a:cxnLst/>
          <a:rect l="0" t="0" r="0" b="0"/>
          <a:pathLst>
            <a:path>
              <a:moveTo>
                <a:pt x="45720" y="0"/>
              </a:moveTo>
              <a:lnTo>
                <a:pt x="45720" y="61650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636410-EFA9-45AD-B3A0-5C0035157CD9}">
      <dsp:nvSpPr>
        <dsp:cNvPr id="0" name=""/>
        <dsp:cNvSpPr/>
      </dsp:nvSpPr>
      <dsp:spPr>
        <a:xfrm>
          <a:off x="335209" y="455778"/>
          <a:ext cx="810835" cy="616502"/>
        </a:xfrm>
        <a:custGeom>
          <a:avLst/>
          <a:gdLst/>
          <a:ahLst/>
          <a:cxnLst/>
          <a:rect l="0" t="0" r="0" b="0"/>
          <a:pathLst>
            <a:path>
              <a:moveTo>
                <a:pt x="810835" y="0"/>
              </a:moveTo>
              <a:lnTo>
                <a:pt x="810835" y="546141"/>
              </a:lnTo>
              <a:lnTo>
                <a:pt x="0" y="546141"/>
              </a:lnTo>
              <a:lnTo>
                <a:pt x="0" y="61650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C268F4-1B41-4175-B154-1FCB731D48AB}">
      <dsp:nvSpPr>
        <dsp:cNvPr id="0" name=""/>
        <dsp:cNvSpPr/>
      </dsp:nvSpPr>
      <dsp:spPr>
        <a:xfrm>
          <a:off x="810989" y="120722"/>
          <a:ext cx="670111" cy="3350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a:t>A</a:t>
          </a:r>
        </a:p>
      </dsp:txBody>
      <dsp:txXfrm>
        <a:off x="810989" y="120722"/>
        <a:ext cx="670111" cy="335055"/>
      </dsp:txXfrm>
    </dsp:sp>
    <dsp:sp modelId="{0D1D8F35-C8CF-4D00-9B33-13ED63C31744}">
      <dsp:nvSpPr>
        <dsp:cNvPr id="0" name=""/>
        <dsp:cNvSpPr/>
      </dsp:nvSpPr>
      <dsp:spPr>
        <a:xfrm>
          <a:off x="153" y="1072281"/>
          <a:ext cx="670111" cy="3350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a:t>C</a:t>
          </a:r>
        </a:p>
      </dsp:txBody>
      <dsp:txXfrm>
        <a:off x="153" y="1072281"/>
        <a:ext cx="670111" cy="335055"/>
      </dsp:txXfrm>
    </dsp:sp>
    <dsp:sp modelId="{0020447A-63DC-4716-82E5-37C76D8E7D30}">
      <dsp:nvSpPr>
        <dsp:cNvPr id="0" name=""/>
        <dsp:cNvSpPr/>
      </dsp:nvSpPr>
      <dsp:spPr>
        <a:xfrm>
          <a:off x="810989" y="1072281"/>
          <a:ext cx="670111" cy="3350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a:t>D</a:t>
          </a:r>
        </a:p>
      </dsp:txBody>
      <dsp:txXfrm>
        <a:off x="810989" y="1072281"/>
        <a:ext cx="670111" cy="335055"/>
      </dsp:txXfrm>
    </dsp:sp>
    <dsp:sp modelId="{BD4A5D3F-326A-4F1A-AC8F-B230E66D3FE1}">
      <dsp:nvSpPr>
        <dsp:cNvPr id="0" name=""/>
        <dsp:cNvSpPr/>
      </dsp:nvSpPr>
      <dsp:spPr>
        <a:xfrm>
          <a:off x="1621824" y="1072281"/>
          <a:ext cx="670111" cy="3350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a:t>E</a:t>
          </a:r>
        </a:p>
      </dsp:txBody>
      <dsp:txXfrm>
        <a:off x="1621824" y="1072281"/>
        <a:ext cx="670111" cy="335055"/>
      </dsp:txXfrm>
    </dsp:sp>
    <dsp:sp modelId="{3E75692F-AF0D-486F-B388-B68D37F8B417}">
      <dsp:nvSpPr>
        <dsp:cNvPr id="0" name=""/>
        <dsp:cNvSpPr/>
      </dsp:nvSpPr>
      <dsp:spPr>
        <a:xfrm>
          <a:off x="405571" y="596502"/>
          <a:ext cx="670111" cy="33505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a:t>B</a:t>
          </a:r>
        </a:p>
      </dsp:txBody>
      <dsp:txXfrm>
        <a:off x="405571" y="596502"/>
        <a:ext cx="670111" cy="33505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0EAE6B-A0DF-4111-908D-5A5B370BB8B6}" type="datetimeFigureOut">
              <a:rPr lang="en-US" smtClean="0"/>
              <a:t>3/27/2020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348FE7-54BA-4E2F-9113-6C37BE7230A6}" type="slidenum">
              <a:rPr lang="en-US" smtClean="0"/>
              <a:t>‹#›</a:t>
            </a:fld>
            <a:endParaRPr lang="en-US"/>
          </a:p>
        </p:txBody>
      </p:sp>
    </p:spTree>
    <p:extLst>
      <p:ext uri="{BB962C8B-B14F-4D97-AF65-F5344CB8AC3E}">
        <p14:creationId xmlns:p14="http://schemas.microsoft.com/office/powerpoint/2010/main" val="2563201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3</a:t>
            </a:fld>
            <a:endParaRPr lang="en-US"/>
          </a:p>
        </p:txBody>
      </p:sp>
    </p:spTree>
    <p:extLst>
      <p:ext uri="{BB962C8B-B14F-4D97-AF65-F5344CB8AC3E}">
        <p14:creationId xmlns:p14="http://schemas.microsoft.com/office/powerpoint/2010/main" val="3491424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13</a:t>
            </a:fld>
            <a:endParaRPr lang="en-US"/>
          </a:p>
        </p:txBody>
      </p:sp>
    </p:spTree>
    <p:extLst>
      <p:ext uri="{BB962C8B-B14F-4D97-AF65-F5344CB8AC3E}">
        <p14:creationId xmlns:p14="http://schemas.microsoft.com/office/powerpoint/2010/main" val="2085900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14</a:t>
            </a:fld>
            <a:endParaRPr lang="en-US"/>
          </a:p>
        </p:txBody>
      </p:sp>
    </p:spTree>
    <p:extLst>
      <p:ext uri="{BB962C8B-B14F-4D97-AF65-F5344CB8AC3E}">
        <p14:creationId xmlns:p14="http://schemas.microsoft.com/office/powerpoint/2010/main" val="3214828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15</a:t>
            </a:fld>
            <a:endParaRPr lang="en-US"/>
          </a:p>
        </p:txBody>
      </p:sp>
    </p:spTree>
    <p:extLst>
      <p:ext uri="{BB962C8B-B14F-4D97-AF65-F5344CB8AC3E}">
        <p14:creationId xmlns:p14="http://schemas.microsoft.com/office/powerpoint/2010/main" val="2763359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16</a:t>
            </a:fld>
            <a:endParaRPr lang="en-US"/>
          </a:p>
        </p:txBody>
      </p:sp>
    </p:spTree>
    <p:extLst>
      <p:ext uri="{BB962C8B-B14F-4D97-AF65-F5344CB8AC3E}">
        <p14:creationId xmlns:p14="http://schemas.microsoft.com/office/powerpoint/2010/main" val="2929913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17</a:t>
            </a:fld>
            <a:endParaRPr lang="en-US"/>
          </a:p>
        </p:txBody>
      </p:sp>
    </p:spTree>
    <p:extLst>
      <p:ext uri="{BB962C8B-B14F-4D97-AF65-F5344CB8AC3E}">
        <p14:creationId xmlns:p14="http://schemas.microsoft.com/office/powerpoint/2010/main" val="3077875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EA0C3-D01B-4118-9178-0B2D64DF29E2}" type="slidenum">
              <a:rPr lang="en-US" smtClean="0"/>
              <a:t>18</a:t>
            </a:fld>
            <a:endParaRPr lang="en-US"/>
          </a:p>
        </p:txBody>
      </p:sp>
    </p:spTree>
    <p:extLst>
      <p:ext uri="{BB962C8B-B14F-4D97-AF65-F5344CB8AC3E}">
        <p14:creationId xmlns:p14="http://schemas.microsoft.com/office/powerpoint/2010/main" val="3671785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19</a:t>
            </a:fld>
            <a:endParaRPr lang="en-US"/>
          </a:p>
        </p:txBody>
      </p:sp>
    </p:spTree>
    <p:extLst>
      <p:ext uri="{BB962C8B-B14F-4D97-AF65-F5344CB8AC3E}">
        <p14:creationId xmlns:p14="http://schemas.microsoft.com/office/powerpoint/2010/main" val="1841883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20</a:t>
            </a:fld>
            <a:endParaRPr lang="en-US"/>
          </a:p>
        </p:txBody>
      </p:sp>
    </p:spTree>
    <p:extLst>
      <p:ext uri="{BB962C8B-B14F-4D97-AF65-F5344CB8AC3E}">
        <p14:creationId xmlns:p14="http://schemas.microsoft.com/office/powerpoint/2010/main" val="2361433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004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24</a:t>
            </a:fld>
            <a:endParaRPr lang="en-US"/>
          </a:p>
        </p:txBody>
      </p:sp>
    </p:spTree>
    <p:extLst>
      <p:ext uri="{BB962C8B-B14F-4D97-AF65-F5344CB8AC3E}">
        <p14:creationId xmlns:p14="http://schemas.microsoft.com/office/powerpoint/2010/main" val="2837694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4</a:t>
            </a:fld>
            <a:endParaRPr lang="en-US"/>
          </a:p>
        </p:txBody>
      </p:sp>
    </p:spTree>
    <p:extLst>
      <p:ext uri="{BB962C8B-B14F-4D97-AF65-F5344CB8AC3E}">
        <p14:creationId xmlns:p14="http://schemas.microsoft.com/office/powerpoint/2010/main" val="1458806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27</a:t>
            </a:fld>
            <a:endParaRPr lang="en-US"/>
          </a:p>
        </p:txBody>
      </p:sp>
    </p:spTree>
    <p:extLst>
      <p:ext uri="{BB962C8B-B14F-4D97-AF65-F5344CB8AC3E}">
        <p14:creationId xmlns:p14="http://schemas.microsoft.com/office/powerpoint/2010/main" val="1757835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5923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93573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30</a:t>
            </a:fld>
            <a:endParaRPr lang="en-US"/>
          </a:p>
        </p:txBody>
      </p:sp>
    </p:spTree>
    <p:extLst>
      <p:ext uri="{BB962C8B-B14F-4D97-AF65-F5344CB8AC3E}">
        <p14:creationId xmlns:p14="http://schemas.microsoft.com/office/powerpoint/2010/main" val="2923801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EA0C3-D01B-4118-9178-0B2D64DF29E2}" type="slidenum">
              <a:rPr lang="en-US" smtClean="0"/>
              <a:t>31</a:t>
            </a:fld>
            <a:endParaRPr lang="en-US"/>
          </a:p>
        </p:txBody>
      </p:sp>
    </p:spTree>
    <p:extLst>
      <p:ext uri="{BB962C8B-B14F-4D97-AF65-F5344CB8AC3E}">
        <p14:creationId xmlns:p14="http://schemas.microsoft.com/office/powerpoint/2010/main" val="1585457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32</a:t>
            </a:fld>
            <a:endParaRPr lang="en-US"/>
          </a:p>
        </p:txBody>
      </p:sp>
    </p:spTree>
    <p:extLst>
      <p:ext uri="{BB962C8B-B14F-4D97-AF65-F5344CB8AC3E}">
        <p14:creationId xmlns:p14="http://schemas.microsoft.com/office/powerpoint/2010/main" val="6605909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33</a:t>
            </a:fld>
            <a:endParaRPr lang="en-US"/>
          </a:p>
        </p:txBody>
      </p:sp>
    </p:spTree>
    <p:extLst>
      <p:ext uri="{BB962C8B-B14F-4D97-AF65-F5344CB8AC3E}">
        <p14:creationId xmlns:p14="http://schemas.microsoft.com/office/powerpoint/2010/main" val="12692336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34</a:t>
            </a:fld>
            <a:endParaRPr lang="en-US"/>
          </a:p>
        </p:txBody>
      </p:sp>
    </p:spTree>
    <p:extLst>
      <p:ext uri="{BB962C8B-B14F-4D97-AF65-F5344CB8AC3E}">
        <p14:creationId xmlns:p14="http://schemas.microsoft.com/office/powerpoint/2010/main" val="2144521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35</a:t>
            </a:fld>
            <a:endParaRPr lang="en-US"/>
          </a:p>
        </p:txBody>
      </p:sp>
    </p:spTree>
    <p:extLst>
      <p:ext uri="{BB962C8B-B14F-4D97-AF65-F5344CB8AC3E}">
        <p14:creationId xmlns:p14="http://schemas.microsoft.com/office/powerpoint/2010/main" val="34302879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36</a:t>
            </a:fld>
            <a:endParaRPr lang="en-US"/>
          </a:p>
        </p:txBody>
      </p:sp>
    </p:spTree>
    <p:extLst>
      <p:ext uri="{BB962C8B-B14F-4D97-AF65-F5344CB8AC3E}">
        <p14:creationId xmlns:p14="http://schemas.microsoft.com/office/powerpoint/2010/main" val="2620239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5</a:t>
            </a:fld>
            <a:endParaRPr lang="en-US"/>
          </a:p>
        </p:txBody>
      </p:sp>
    </p:spTree>
    <p:extLst>
      <p:ext uri="{BB962C8B-B14F-4D97-AF65-F5344CB8AC3E}">
        <p14:creationId xmlns:p14="http://schemas.microsoft.com/office/powerpoint/2010/main" val="39228193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37</a:t>
            </a:fld>
            <a:endParaRPr lang="en-US"/>
          </a:p>
        </p:txBody>
      </p:sp>
    </p:spTree>
    <p:extLst>
      <p:ext uri="{BB962C8B-B14F-4D97-AF65-F5344CB8AC3E}">
        <p14:creationId xmlns:p14="http://schemas.microsoft.com/office/powerpoint/2010/main" val="603390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38</a:t>
            </a:fld>
            <a:endParaRPr lang="en-US"/>
          </a:p>
        </p:txBody>
      </p:sp>
    </p:spTree>
    <p:extLst>
      <p:ext uri="{BB962C8B-B14F-4D97-AF65-F5344CB8AC3E}">
        <p14:creationId xmlns:p14="http://schemas.microsoft.com/office/powerpoint/2010/main" val="38120626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39</a:t>
            </a:fld>
            <a:endParaRPr lang="en-US"/>
          </a:p>
        </p:txBody>
      </p:sp>
    </p:spTree>
    <p:extLst>
      <p:ext uri="{BB962C8B-B14F-4D97-AF65-F5344CB8AC3E}">
        <p14:creationId xmlns:p14="http://schemas.microsoft.com/office/powerpoint/2010/main" val="2120114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37693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28269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5343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9B348FE7-54BA-4E2F-9113-6C37BE7230A6}" type="slidenum">
              <a:rPr lang="en-US" smtClean="0"/>
              <a:t>43</a:t>
            </a:fld>
            <a:endParaRPr lang="en-US"/>
          </a:p>
        </p:txBody>
      </p:sp>
    </p:spTree>
    <p:extLst>
      <p:ext uri="{BB962C8B-B14F-4D97-AF65-F5344CB8AC3E}">
        <p14:creationId xmlns:p14="http://schemas.microsoft.com/office/powerpoint/2010/main" val="1350489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9B348FE7-54BA-4E2F-9113-6C37BE7230A6}" type="slidenum">
              <a:rPr lang="en-US" smtClean="0"/>
              <a:t>44</a:t>
            </a:fld>
            <a:endParaRPr lang="en-US"/>
          </a:p>
        </p:txBody>
      </p:sp>
    </p:spTree>
    <p:extLst>
      <p:ext uri="{BB962C8B-B14F-4D97-AF65-F5344CB8AC3E}">
        <p14:creationId xmlns:p14="http://schemas.microsoft.com/office/powerpoint/2010/main" val="12157123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45</a:t>
            </a:fld>
            <a:endParaRPr lang="en-US"/>
          </a:p>
        </p:txBody>
      </p:sp>
    </p:spTree>
    <p:extLst>
      <p:ext uri="{BB962C8B-B14F-4D97-AF65-F5344CB8AC3E}">
        <p14:creationId xmlns:p14="http://schemas.microsoft.com/office/powerpoint/2010/main" val="2051526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fld id="{9B348FE7-54BA-4E2F-9113-6C37BE7230A6}" type="slidenum">
              <a:rPr lang="en-US" smtClean="0"/>
              <a:t>46</a:t>
            </a:fld>
            <a:endParaRPr lang="en-US"/>
          </a:p>
        </p:txBody>
      </p:sp>
    </p:spTree>
    <p:extLst>
      <p:ext uri="{BB962C8B-B14F-4D97-AF65-F5344CB8AC3E}">
        <p14:creationId xmlns:p14="http://schemas.microsoft.com/office/powerpoint/2010/main" val="2464952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Open to comments</a:t>
            </a:r>
          </a:p>
        </p:txBody>
      </p:sp>
      <p:sp>
        <p:nvSpPr>
          <p:cNvPr id="4" name="Slide Number Placeholder 3"/>
          <p:cNvSpPr>
            <a:spLocks noGrp="1"/>
          </p:cNvSpPr>
          <p:nvPr>
            <p:ph type="sldNum" sz="quarter" idx="5"/>
          </p:nvPr>
        </p:nvSpPr>
        <p:spPr/>
        <p:txBody>
          <a:bodyPr/>
          <a:lstStyle/>
          <a:p>
            <a:fld id="{9B348FE7-54BA-4E2F-9113-6C37BE7230A6}" type="slidenum">
              <a:rPr lang="en-US" smtClean="0"/>
              <a:t>6</a:t>
            </a:fld>
            <a:endParaRPr lang="en-US"/>
          </a:p>
        </p:txBody>
      </p:sp>
    </p:spTree>
    <p:extLst>
      <p:ext uri="{BB962C8B-B14F-4D97-AF65-F5344CB8AC3E}">
        <p14:creationId xmlns:p14="http://schemas.microsoft.com/office/powerpoint/2010/main" val="2873414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47</a:t>
            </a:fld>
            <a:endParaRPr lang="en-US"/>
          </a:p>
        </p:txBody>
      </p:sp>
    </p:spTree>
    <p:extLst>
      <p:ext uri="{BB962C8B-B14F-4D97-AF65-F5344CB8AC3E}">
        <p14:creationId xmlns:p14="http://schemas.microsoft.com/office/powerpoint/2010/main" val="10623361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48</a:t>
            </a:fld>
            <a:endParaRPr lang="en-US"/>
          </a:p>
        </p:txBody>
      </p:sp>
    </p:spTree>
    <p:extLst>
      <p:ext uri="{BB962C8B-B14F-4D97-AF65-F5344CB8AC3E}">
        <p14:creationId xmlns:p14="http://schemas.microsoft.com/office/powerpoint/2010/main" val="9509058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49</a:t>
            </a:fld>
            <a:endParaRPr lang="en-US"/>
          </a:p>
        </p:txBody>
      </p:sp>
    </p:spTree>
    <p:extLst>
      <p:ext uri="{BB962C8B-B14F-4D97-AF65-F5344CB8AC3E}">
        <p14:creationId xmlns:p14="http://schemas.microsoft.com/office/powerpoint/2010/main" val="10182423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p:txBody>
      </p:sp>
      <p:sp>
        <p:nvSpPr>
          <p:cNvPr id="4" name="Slide Number Placeholder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B348FE7-54BA-4E2F-9113-6C37BE7230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15654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53</a:t>
            </a:fld>
            <a:endParaRPr lang="en-US"/>
          </a:p>
        </p:txBody>
      </p:sp>
    </p:spTree>
    <p:extLst>
      <p:ext uri="{BB962C8B-B14F-4D97-AF65-F5344CB8AC3E}">
        <p14:creationId xmlns:p14="http://schemas.microsoft.com/office/powerpoint/2010/main" val="25716937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54</a:t>
            </a:fld>
            <a:endParaRPr lang="en-US"/>
          </a:p>
        </p:txBody>
      </p:sp>
    </p:spTree>
    <p:extLst>
      <p:ext uri="{BB962C8B-B14F-4D97-AF65-F5344CB8AC3E}">
        <p14:creationId xmlns:p14="http://schemas.microsoft.com/office/powerpoint/2010/main" val="28959883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a:p>
        </p:txBody>
      </p:sp>
      <p:sp>
        <p:nvSpPr>
          <p:cNvPr id="4" name="Slide Number Placeholder 3"/>
          <p:cNvSpPr>
            <a:spLocks noGrp="1"/>
          </p:cNvSpPr>
          <p:nvPr>
            <p:ph type="sldNum" sz="quarter" idx="10"/>
          </p:nvPr>
        </p:nvSpPr>
        <p:spPr/>
        <p:txBody>
          <a:bodyPr/>
          <a:lstStyle/>
          <a:p>
            <a:fld id="{9B348FE7-54BA-4E2F-9113-6C37BE7230A6}" type="slidenum">
              <a:rPr lang="en-US" smtClean="0"/>
              <a:t>55</a:t>
            </a:fld>
            <a:endParaRPr lang="en-US"/>
          </a:p>
        </p:txBody>
      </p:sp>
    </p:spTree>
    <p:extLst>
      <p:ext uri="{BB962C8B-B14F-4D97-AF65-F5344CB8AC3E}">
        <p14:creationId xmlns:p14="http://schemas.microsoft.com/office/powerpoint/2010/main" val="6464221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baseline="0" dirty="0"/>
          </a:p>
        </p:txBody>
      </p:sp>
      <p:sp>
        <p:nvSpPr>
          <p:cNvPr id="4" name="Slide Number Placeholder 3"/>
          <p:cNvSpPr>
            <a:spLocks noGrp="1"/>
          </p:cNvSpPr>
          <p:nvPr>
            <p:ph type="sldNum" sz="quarter" idx="10"/>
          </p:nvPr>
        </p:nvSpPr>
        <p:spPr/>
        <p:txBody>
          <a:bodyPr/>
          <a:lstStyle/>
          <a:p>
            <a:fld id="{9B348FE7-54BA-4E2F-9113-6C37BE7230A6}" type="slidenum">
              <a:rPr lang="en-US" smtClean="0"/>
              <a:t>56</a:t>
            </a:fld>
            <a:endParaRPr lang="en-US"/>
          </a:p>
        </p:txBody>
      </p:sp>
    </p:spTree>
    <p:extLst>
      <p:ext uri="{BB962C8B-B14F-4D97-AF65-F5344CB8AC3E}">
        <p14:creationId xmlns:p14="http://schemas.microsoft.com/office/powerpoint/2010/main" val="40521264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57</a:t>
            </a:fld>
            <a:endParaRPr lang="en-US"/>
          </a:p>
        </p:txBody>
      </p:sp>
    </p:spTree>
    <p:extLst>
      <p:ext uri="{BB962C8B-B14F-4D97-AF65-F5344CB8AC3E}">
        <p14:creationId xmlns:p14="http://schemas.microsoft.com/office/powerpoint/2010/main" val="20811693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58</a:t>
            </a:fld>
            <a:endParaRPr lang="en-US"/>
          </a:p>
        </p:txBody>
      </p:sp>
    </p:spTree>
    <p:extLst>
      <p:ext uri="{BB962C8B-B14F-4D97-AF65-F5344CB8AC3E}">
        <p14:creationId xmlns:p14="http://schemas.microsoft.com/office/powerpoint/2010/main" val="4017459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79563" y="682625"/>
            <a:ext cx="4006850" cy="22542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48FE7-54BA-4E2F-9113-6C37BE7230A6}" type="slidenum">
              <a:rPr lang="en-US" smtClean="0"/>
              <a:t>8</a:t>
            </a:fld>
            <a:endParaRPr lang="en-US"/>
          </a:p>
        </p:txBody>
      </p:sp>
    </p:spTree>
    <p:extLst>
      <p:ext uri="{BB962C8B-B14F-4D97-AF65-F5344CB8AC3E}">
        <p14:creationId xmlns:p14="http://schemas.microsoft.com/office/powerpoint/2010/main" val="24434209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59</a:t>
            </a:fld>
            <a:endParaRPr lang="en-US"/>
          </a:p>
        </p:txBody>
      </p:sp>
    </p:spTree>
    <p:extLst>
      <p:ext uri="{BB962C8B-B14F-4D97-AF65-F5344CB8AC3E}">
        <p14:creationId xmlns:p14="http://schemas.microsoft.com/office/powerpoint/2010/main" val="19714558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60</a:t>
            </a:fld>
            <a:endParaRPr lang="en-US"/>
          </a:p>
        </p:txBody>
      </p:sp>
    </p:spTree>
    <p:extLst>
      <p:ext uri="{BB962C8B-B14F-4D97-AF65-F5344CB8AC3E}">
        <p14:creationId xmlns:p14="http://schemas.microsoft.com/office/powerpoint/2010/main" val="2545297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B348FE7-54BA-4E2F-9113-6C37BE7230A6}" type="slidenum">
              <a:rPr lang="en-US" smtClean="0"/>
              <a:t>9</a:t>
            </a:fld>
            <a:endParaRPr lang="en-US"/>
          </a:p>
        </p:txBody>
      </p:sp>
    </p:spTree>
    <p:extLst>
      <p:ext uri="{BB962C8B-B14F-4D97-AF65-F5344CB8AC3E}">
        <p14:creationId xmlns:p14="http://schemas.microsoft.com/office/powerpoint/2010/main" val="3148424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348FE7-54BA-4E2F-9113-6C37BE7230A6}" type="slidenum">
              <a:rPr lang="en-US" smtClean="0"/>
              <a:t>10</a:t>
            </a:fld>
            <a:endParaRPr lang="en-US"/>
          </a:p>
        </p:txBody>
      </p:sp>
    </p:spTree>
    <p:extLst>
      <p:ext uri="{BB962C8B-B14F-4D97-AF65-F5344CB8AC3E}">
        <p14:creationId xmlns:p14="http://schemas.microsoft.com/office/powerpoint/2010/main" val="2984174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11</a:t>
            </a:fld>
            <a:endParaRPr lang="en-US"/>
          </a:p>
        </p:txBody>
      </p:sp>
    </p:spTree>
    <p:extLst>
      <p:ext uri="{BB962C8B-B14F-4D97-AF65-F5344CB8AC3E}">
        <p14:creationId xmlns:p14="http://schemas.microsoft.com/office/powerpoint/2010/main" val="397579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48FE7-54BA-4E2F-9113-6C37BE7230A6}" type="slidenum">
              <a:rPr lang="en-US" smtClean="0"/>
              <a:t>12</a:t>
            </a:fld>
            <a:endParaRPr lang="en-US"/>
          </a:p>
        </p:txBody>
      </p:sp>
    </p:spTree>
    <p:extLst>
      <p:ext uri="{BB962C8B-B14F-4D97-AF65-F5344CB8AC3E}">
        <p14:creationId xmlns:p14="http://schemas.microsoft.com/office/powerpoint/2010/main" val="2953795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6.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jpeg"/><Relationship Id="rId1" Type="http://schemas.openxmlformats.org/officeDocument/2006/relationships/slideMaster" Target="../slideMasters/slideMaster1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Master" Target="../slideMasters/slideMaster1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3.emf"/><Relationship Id="rId1" Type="http://schemas.openxmlformats.org/officeDocument/2006/relationships/slideMaster" Target="../slideMasters/slideMaster17.xml"/><Relationship Id="rId5" Type="http://schemas.openxmlformats.org/officeDocument/2006/relationships/image" Target="../media/image3.png"/><Relationship Id="rId4" Type="http://schemas.openxmlformats.org/officeDocument/2006/relationships/image" Target="../media/image20.emf"/></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3.emf"/><Relationship Id="rId1" Type="http://schemas.openxmlformats.org/officeDocument/2006/relationships/slideMaster" Target="../slideMasters/slideMaster17.xml"/><Relationship Id="rId5" Type="http://schemas.openxmlformats.org/officeDocument/2006/relationships/image" Target="../media/image20.emf"/><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8.xml"/><Relationship Id="rId5" Type="http://schemas.openxmlformats.org/officeDocument/2006/relationships/image" Target="../media/image16.png"/><Relationship Id="rId4"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8.xml"/><Relationship Id="rId5" Type="http://schemas.openxmlformats.org/officeDocument/2006/relationships/image" Target="../media/image16.png"/><Relationship Id="rId4"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3.xml"/><Relationship Id="rId4" Type="http://schemas.openxmlformats.org/officeDocument/2006/relationships/image" Target="../media/image22.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3.xml"/><Relationship Id="rId4" Type="http://schemas.openxmlformats.org/officeDocument/2006/relationships/image" Target="../media/image2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3.emf"/><Relationship Id="rId1" Type="http://schemas.openxmlformats.org/officeDocument/2006/relationships/slideMaster" Target="../slideMasters/slideMaster15.xml"/><Relationship Id="rId4" Type="http://schemas.openxmlformats.org/officeDocument/2006/relationships/image" Target="../media/image20.emf"/></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3.emf"/><Relationship Id="rId1" Type="http://schemas.openxmlformats.org/officeDocument/2006/relationships/slideMaster" Target="../slideMasters/slideMaster15.xml"/><Relationship Id="rId4" Type="http://schemas.openxmlformats.org/officeDocument/2006/relationships/image" Target="../media/image20.emf"/></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5781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95984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304961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74651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AD472-C45C-6F4D-A6DB-9EACE8632A41}"/>
              </a:ext>
            </a:extLst>
          </p:cNvPr>
          <p:cNvSpPr>
            <a:spLocks noGrp="1"/>
          </p:cNvSpPr>
          <p:nvPr>
            <p:ph type="ctrTitle"/>
          </p:nvPr>
        </p:nvSpPr>
        <p:spPr>
          <a:xfrm>
            <a:off x="1143000" y="841772"/>
            <a:ext cx="6858000" cy="1790700"/>
          </a:xfrm>
          <a:prstGeom prst="rect">
            <a:avLst/>
          </a:prstGeom>
        </p:spPr>
        <p:txBody>
          <a:bodyPr anchor="b"/>
          <a:lstStyle>
            <a:lvl1pPr algn="ctr">
              <a:defRPr sz="4500">
                <a:latin typeface="Arial Black" panose="020B0A040201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63B32363-9099-1448-91E4-1E12B3272524}"/>
              </a:ext>
            </a:extLst>
          </p:cNvPr>
          <p:cNvSpPr>
            <a:spLocks noGrp="1"/>
          </p:cNvSpPr>
          <p:nvPr>
            <p:ph type="subTitle" idx="1"/>
          </p:nvPr>
        </p:nvSpPr>
        <p:spPr>
          <a:xfrm>
            <a:off x="1143000" y="2701528"/>
            <a:ext cx="6858000" cy="1241822"/>
          </a:xfrm>
          <a:prstGeom prst="rect">
            <a:avLst/>
          </a:prstGeom>
        </p:spPr>
        <p:txBody>
          <a:bodyPr/>
          <a:lstStyle>
            <a:lvl1pPr marL="0" indent="0" algn="ctr">
              <a:buNone/>
              <a:defRPr sz="1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12384111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AE1E8-99A1-704B-9700-E79FDD050B1A}"/>
              </a:ext>
            </a:extLst>
          </p:cNvPr>
          <p:cNvSpPr>
            <a:spLocks noGrp="1"/>
          </p:cNvSpPr>
          <p:nvPr>
            <p:ph type="title"/>
          </p:nvPr>
        </p:nvSpPr>
        <p:spPr>
          <a:xfrm>
            <a:off x="628650" y="273844"/>
            <a:ext cx="7886700" cy="994172"/>
          </a:xfrm>
          <a:prstGeom prst="rect">
            <a:avLst/>
          </a:prstGeom>
        </p:spPr>
        <p:txBody>
          <a:bodyPr/>
          <a:lstStyle>
            <a:lvl1pPr>
              <a:defRPr sz="4500">
                <a:latin typeface="Arial Black" panose="020B0A040201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1A3D916B-017F-F148-9FD0-35F8A4E98005}"/>
              </a:ext>
            </a:extLst>
          </p:cNvPr>
          <p:cNvSpPr>
            <a:spLocks noGrp="1"/>
          </p:cNvSpPr>
          <p:nvPr>
            <p:ph idx="1"/>
          </p:nvPr>
        </p:nvSpPr>
        <p:spPr>
          <a:xfrm>
            <a:off x="628650" y="1369219"/>
            <a:ext cx="7886700" cy="3263504"/>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24302451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6219F-43A6-9146-9BB1-FD8190D64E7D}"/>
              </a:ext>
            </a:extLst>
          </p:cNvPr>
          <p:cNvSpPr>
            <a:spLocks noGrp="1"/>
          </p:cNvSpPr>
          <p:nvPr>
            <p:ph type="title"/>
          </p:nvPr>
        </p:nvSpPr>
        <p:spPr>
          <a:xfrm>
            <a:off x="623888" y="1282304"/>
            <a:ext cx="7886700" cy="2139553"/>
          </a:xfrm>
          <a:prstGeom prst="rect">
            <a:avLst/>
          </a:prstGeom>
        </p:spPr>
        <p:txBody>
          <a:bodyPr anchor="b"/>
          <a:lstStyle>
            <a:lvl1pPr>
              <a:defRPr sz="4500">
                <a:latin typeface="Arial Black" panose="020B0A04020102020204" pitchFamily="34" charset="0"/>
              </a:defRPr>
            </a:lvl1pPr>
          </a:lstStyle>
          <a:p>
            <a:r>
              <a:rPr lang="en-US"/>
              <a:t>Click to edit Master title style</a:t>
            </a:r>
          </a:p>
        </p:txBody>
      </p:sp>
      <p:sp>
        <p:nvSpPr>
          <p:cNvPr id="3" name="Text Placeholder 2">
            <a:extLst>
              <a:ext uri="{FF2B5EF4-FFF2-40B4-BE49-F238E27FC236}">
                <a16:creationId xmlns:a16="http://schemas.microsoft.com/office/drawing/2014/main" id="{21F041B3-305B-404E-AA07-76B9EA2F37E1}"/>
              </a:ext>
            </a:extLst>
          </p:cNvPr>
          <p:cNvSpPr>
            <a:spLocks noGrp="1"/>
          </p:cNvSpPr>
          <p:nvPr>
            <p:ph type="body" idx="1"/>
          </p:nvPr>
        </p:nvSpPr>
        <p:spPr>
          <a:xfrm>
            <a:off x="623888" y="3442098"/>
            <a:ext cx="7886700" cy="1125140"/>
          </a:xfrm>
          <a:prstGeom prst="rect">
            <a:avLst/>
          </a:prstGeom>
        </p:spPr>
        <p:txBody>
          <a:bodyPr/>
          <a:lstStyle>
            <a:lvl1pPr marL="0" indent="0">
              <a:buNone/>
              <a:defRPr sz="2700">
                <a:solidFill>
                  <a:schemeClr val="tx1">
                    <a:tint val="75000"/>
                  </a:schemeClr>
                </a:solidFill>
                <a:latin typeface="Arial" panose="020B0604020202020204" pitchFamily="34" charset="0"/>
                <a:cs typeface="Arial" panose="020B0604020202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7952718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67000-0A6B-604A-8B30-9D52B95FF7A1}"/>
              </a:ext>
            </a:extLst>
          </p:cNvPr>
          <p:cNvSpPr>
            <a:spLocks noGrp="1"/>
          </p:cNvSpPr>
          <p:nvPr>
            <p:ph type="title"/>
          </p:nvPr>
        </p:nvSpPr>
        <p:spPr>
          <a:xfrm>
            <a:off x="628650" y="273844"/>
            <a:ext cx="7886700" cy="994172"/>
          </a:xfrm>
          <a:prstGeom prst="rect">
            <a:avLst/>
          </a:prstGeom>
        </p:spPr>
        <p:txBody>
          <a:bodyPr/>
          <a:lstStyle>
            <a:lvl1pPr>
              <a:defRPr sz="4500">
                <a:latin typeface="Arial Black" panose="020B0A040201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5193A4DD-1B26-9842-AD5D-7B55E53D1ED4}"/>
              </a:ext>
            </a:extLst>
          </p:cNvPr>
          <p:cNvSpPr>
            <a:spLocks noGrp="1"/>
          </p:cNvSpPr>
          <p:nvPr>
            <p:ph sz="half" idx="1"/>
          </p:nvPr>
        </p:nvSpPr>
        <p:spPr>
          <a:xfrm>
            <a:off x="628650" y="1369219"/>
            <a:ext cx="3886200" cy="3263504"/>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3E8387B-3927-864E-9F9C-B73A981497CC}"/>
              </a:ext>
            </a:extLst>
          </p:cNvPr>
          <p:cNvSpPr>
            <a:spLocks noGrp="1"/>
          </p:cNvSpPr>
          <p:nvPr>
            <p:ph sz="half" idx="2"/>
          </p:nvPr>
        </p:nvSpPr>
        <p:spPr>
          <a:xfrm>
            <a:off x="4629150" y="1369219"/>
            <a:ext cx="3886200" cy="3263504"/>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50373344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F8B62-D677-664C-A61C-DB7E8EBBB01E}"/>
              </a:ext>
            </a:extLst>
          </p:cNvPr>
          <p:cNvSpPr>
            <a:spLocks noGrp="1"/>
          </p:cNvSpPr>
          <p:nvPr>
            <p:ph type="title"/>
          </p:nvPr>
        </p:nvSpPr>
        <p:spPr>
          <a:xfrm>
            <a:off x="629841" y="273844"/>
            <a:ext cx="7886700" cy="994172"/>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87AFCBAF-2F62-394C-BABF-722C47A26B6A}"/>
              </a:ext>
            </a:extLst>
          </p:cNvPr>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FA9922BF-405E-1343-89DA-A8F8A5488C15}"/>
              </a:ext>
            </a:extLst>
          </p:cNvPr>
          <p:cNvSpPr>
            <a:spLocks noGrp="1"/>
          </p:cNvSpPr>
          <p:nvPr>
            <p:ph sz="half" idx="2"/>
          </p:nvPr>
        </p:nvSpPr>
        <p:spPr>
          <a:xfrm>
            <a:off x="629842" y="1878806"/>
            <a:ext cx="3868340" cy="2763441"/>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1485955-C6EF-584F-9809-68AF11303CAF}"/>
              </a:ext>
            </a:extLst>
          </p:cNvPr>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D19DFE0A-43EC-F34B-979D-B40ECBB5F2E0}"/>
              </a:ext>
            </a:extLst>
          </p:cNvPr>
          <p:cNvSpPr>
            <a:spLocks noGrp="1"/>
          </p:cNvSpPr>
          <p:nvPr>
            <p:ph sz="quarter" idx="4"/>
          </p:nvPr>
        </p:nvSpPr>
        <p:spPr>
          <a:xfrm>
            <a:off x="4629150" y="1878806"/>
            <a:ext cx="3887391" cy="2763441"/>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2341523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F0B08-B813-984B-AFDA-6DF252FCD990}"/>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28799661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36307085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2_Blank">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81703" y="4419188"/>
            <a:ext cx="1570482" cy="629829"/>
          </a:xfrm>
          <a:prstGeom prst="rect">
            <a:avLst/>
          </a:prstGeom>
        </p:spPr>
      </p:pic>
    </p:spTree>
    <p:extLst>
      <p:ext uri="{BB962C8B-B14F-4D97-AF65-F5344CB8AC3E}">
        <p14:creationId xmlns:p14="http://schemas.microsoft.com/office/powerpoint/2010/main" val="1772745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90770683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3085194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3_Blank">
    <p:bg>
      <p:bgPr>
        <a:solidFill>
          <a:schemeClr val="bg1">
            <a:lumMod val="6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81703" y="4419188"/>
            <a:ext cx="1570482" cy="629829"/>
          </a:xfrm>
          <a:prstGeom prst="rect">
            <a:avLst/>
          </a:prstGeom>
        </p:spPr>
      </p:pic>
    </p:spTree>
    <p:extLst>
      <p:ext uri="{BB962C8B-B14F-4D97-AF65-F5344CB8AC3E}">
        <p14:creationId xmlns:p14="http://schemas.microsoft.com/office/powerpoint/2010/main" val="219754689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A8D4-0B9F-4549-90FE-E0A46DAAFC5C}"/>
              </a:ext>
            </a:extLst>
          </p:cNvPr>
          <p:cNvSpPr>
            <a:spLocks noGrp="1"/>
          </p:cNvSpPr>
          <p:nvPr>
            <p:ph type="title"/>
          </p:nvPr>
        </p:nvSpPr>
        <p:spPr>
          <a:xfrm>
            <a:off x="629841" y="342900"/>
            <a:ext cx="2949178" cy="1200150"/>
          </a:xfrm>
          <a:prstGeom prst="rect">
            <a:avLst/>
          </a:prstGeo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2ADDFAF3-99F1-BC4D-ADEE-DC6D892414CD}"/>
              </a:ext>
            </a:extLst>
          </p:cNvPr>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0AC444-0319-AA48-B019-FD8499BB1695}"/>
              </a:ext>
            </a:extLst>
          </p:cNvPr>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152564147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9" name="Content Placeholder 6"/>
          <p:cNvSpPr>
            <a:spLocks noGrp="1"/>
          </p:cNvSpPr>
          <p:nvPr>
            <p:ph sz="quarter" idx="12"/>
          </p:nvPr>
        </p:nvSpPr>
        <p:spPr>
          <a:xfrm>
            <a:off x="457200" y="1244599"/>
            <a:ext cx="8229600" cy="3326130"/>
          </a:xfrm>
          <a:prstGeom prst="rect">
            <a:avLst/>
          </a:prstGeom>
        </p:spPr>
        <p:txBody>
          <a:bodyPr/>
          <a:lstStyle>
            <a:lvl1pPr>
              <a:spcBef>
                <a:spcPts val="450"/>
              </a:spcBef>
              <a:spcAft>
                <a:spcPts val="450"/>
              </a:spcAft>
              <a:defRPr>
                <a:solidFill>
                  <a:srgbClr val="000000"/>
                </a:solidFill>
              </a:defRPr>
            </a:lvl1pPr>
            <a:lvl2pPr marL="742931" indent="-285743">
              <a:spcBef>
                <a:spcPts val="450"/>
              </a:spcBef>
              <a:spcAft>
                <a:spcPts val="450"/>
              </a:spcAft>
              <a:buFont typeface="Courier New"/>
              <a:buChar char="o"/>
              <a:defRPr>
                <a:solidFill>
                  <a:srgbClr val="000000"/>
                </a:solidFill>
              </a:defRPr>
            </a:lvl2pPr>
            <a:lvl3pPr>
              <a:spcBef>
                <a:spcPts val="450"/>
              </a:spcBef>
              <a:spcAft>
                <a:spcPts val="450"/>
              </a:spcAft>
              <a:defRPr>
                <a:solidFill>
                  <a:srgbClr val="000000"/>
                </a:solidFill>
              </a:defRPr>
            </a:lvl3pPr>
            <a:lvl4pPr marL="1600160" indent="-228594">
              <a:spcBef>
                <a:spcPts val="450"/>
              </a:spcBef>
              <a:spcAft>
                <a:spcPts val="450"/>
              </a:spcAft>
              <a:buFont typeface="Courier New"/>
              <a:buChar char="o"/>
              <a:defRPr>
                <a:solidFill>
                  <a:srgbClr val="000000"/>
                </a:solidFill>
              </a:defRPr>
            </a:lvl4pPr>
            <a:lvl5pPr marL="2057348" indent="-228594">
              <a:spcBef>
                <a:spcPts val="450"/>
              </a:spcBef>
              <a:spcAft>
                <a:spcPts val="450"/>
              </a:spcAft>
              <a:buFont typeface="Arial"/>
              <a:buChar char="•"/>
              <a:defRPr>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p:txBody>
          <a:bodyPr/>
          <a:lstStyle/>
          <a:p>
            <a:r>
              <a:rPr lang="en-US"/>
              <a:t>Click to edit Master title style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4419" y="4515088"/>
            <a:ext cx="1566950" cy="628412"/>
          </a:xfrm>
          <a:prstGeom prst="rect">
            <a:avLst/>
          </a:prstGeom>
        </p:spPr>
      </p:pic>
    </p:spTree>
    <p:extLst>
      <p:ext uri="{BB962C8B-B14F-4D97-AF65-F5344CB8AC3E}">
        <p14:creationId xmlns:p14="http://schemas.microsoft.com/office/powerpoint/2010/main" val="149606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14" name="Picture 13">
            <a:extLst>
              <a:ext uri="{FF2B5EF4-FFF2-40B4-BE49-F238E27FC236}">
                <a16:creationId xmlns:a16="http://schemas.microsoft.com/office/drawing/2014/main" id="{EEC23BA9-A06C-1144-BA1F-CC06C0CF5689}"/>
              </a:ext>
            </a:extLst>
          </p:cNvPr>
          <p:cNvPicPr>
            <a:picLocks noChangeAspect="1"/>
          </p:cNvPicPr>
          <p:nvPr userDrawn="1"/>
        </p:nvPicPr>
        <p:blipFill>
          <a:blip r:embed="rId3"/>
          <a:stretch>
            <a:fillRect/>
          </a:stretch>
        </p:blipFill>
        <p:spPr>
          <a:xfrm>
            <a:off x="8172995" y="4787493"/>
            <a:ext cx="781181" cy="162746"/>
          </a:xfrm>
          <a:prstGeom prst="rect">
            <a:avLst/>
          </a:prstGeom>
        </p:spPr>
      </p:pic>
      <p:pic>
        <p:nvPicPr>
          <p:cNvPr id="15" name="Picture 14">
            <a:extLst>
              <a:ext uri="{FF2B5EF4-FFF2-40B4-BE49-F238E27FC236}">
                <a16:creationId xmlns:a16="http://schemas.microsoft.com/office/drawing/2014/main" id="{B26DC9FA-CDD4-D349-BFAA-EF0BB07AE0DF}"/>
              </a:ext>
            </a:extLst>
          </p:cNvPr>
          <p:cNvPicPr>
            <a:picLocks noChangeAspect="1"/>
          </p:cNvPicPr>
          <p:nvPr userDrawn="1"/>
        </p:nvPicPr>
        <p:blipFill>
          <a:blip r:embed="rId4"/>
          <a:stretch>
            <a:fillRect/>
          </a:stretch>
        </p:blipFill>
        <p:spPr>
          <a:xfrm>
            <a:off x="177838" y="217264"/>
            <a:ext cx="1028871" cy="315398"/>
          </a:xfrm>
          <a:prstGeom prst="rect">
            <a:avLst/>
          </a:prstGeom>
        </p:spPr>
      </p:pic>
      <p:pic>
        <p:nvPicPr>
          <p:cNvPr id="16" name="Picture 15">
            <a:extLst>
              <a:ext uri="{FF2B5EF4-FFF2-40B4-BE49-F238E27FC236}">
                <a16:creationId xmlns:a16="http://schemas.microsoft.com/office/drawing/2014/main" id="{1058F7C6-23F2-7D4A-871E-BCE0FC6DA23C}"/>
              </a:ext>
            </a:extLst>
          </p:cNvPr>
          <p:cNvPicPr>
            <a:picLocks noChangeAspect="1"/>
          </p:cNvPicPr>
          <p:nvPr userDrawn="1"/>
        </p:nvPicPr>
        <p:blipFill>
          <a:blip r:embed="rId5"/>
          <a:stretch>
            <a:fillRect/>
          </a:stretch>
        </p:blipFill>
        <p:spPr>
          <a:xfrm>
            <a:off x="8044561" y="181675"/>
            <a:ext cx="962080" cy="386576"/>
          </a:xfrm>
          <a:prstGeom prst="rect">
            <a:avLst/>
          </a:prstGeom>
        </p:spPr>
      </p:pic>
    </p:spTree>
    <p:extLst>
      <p:ext uri="{BB962C8B-B14F-4D97-AF65-F5344CB8AC3E}">
        <p14:creationId xmlns:p14="http://schemas.microsoft.com/office/powerpoint/2010/main" val="2364496900"/>
      </p:ext>
    </p:extLst>
  </p:cSld>
  <p:clrMapOvr>
    <a:overrideClrMapping bg1="lt1" tx1="dk1" bg2="lt2" tx2="dk2" accent1="accent1" accent2="accent2" accent3="accent3" accent4="accent4" accent5="accent5" accent6="accent6" hlink="hlink" folHlink="folHlink"/>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556809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0779023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002157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08839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a:xfrm>
            <a:off x="628650" y="2074664"/>
            <a:ext cx="7886700" cy="994172"/>
          </a:xfrm>
        </p:spPr>
        <p:txBody>
          <a:bodyPr/>
          <a:lstStyle>
            <a:lvl1pPr algn="ctr">
              <a:defRPr/>
            </a:lvl1pPr>
          </a:lstStyle>
          <a:p>
            <a:r>
              <a:rPr lang="en-US"/>
              <a:t>Click to edit Master title style</a:t>
            </a:r>
          </a:p>
        </p:txBody>
      </p:sp>
      <p:pic>
        <p:nvPicPr>
          <p:cNvPr id="4" name="Picture 3">
            <a:extLst>
              <a:ext uri="{FF2B5EF4-FFF2-40B4-BE49-F238E27FC236}">
                <a16:creationId xmlns:a16="http://schemas.microsoft.com/office/drawing/2014/main" id="{9FB1932F-CDBF-2E4C-BC1E-355DFD48AED5}"/>
              </a:ext>
            </a:extLst>
          </p:cNvPr>
          <p:cNvPicPr>
            <a:picLocks noChangeAspect="1"/>
          </p:cNvPicPr>
          <p:nvPr userDrawn="1"/>
        </p:nvPicPr>
        <p:blipFill>
          <a:blip r:embed="rId3"/>
          <a:stretch>
            <a:fillRect/>
          </a:stretch>
        </p:blipFill>
        <p:spPr>
          <a:xfrm>
            <a:off x="8172995" y="4787493"/>
            <a:ext cx="781181" cy="162746"/>
          </a:xfrm>
          <a:prstGeom prst="rect">
            <a:avLst/>
          </a:prstGeom>
        </p:spPr>
      </p:pic>
      <p:pic>
        <p:nvPicPr>
          <p:cNvPr id="6" name="Picture 5">
            <a:extLst>
              <a:ext uri="{FF2B5EF4-FFF2-40B4-BE49-F238E27FC236}">
                <a16:creationId xmlns:a16="http://schemas.microsoft.com/office/drawing/2014/main" id="{8DB1480E-F628-AF42-84AE-F40C4ED7504E}"/>
              </a:ext>
            </a:extLst>
          </p:cNvPr>
          <p:cNvPicPr>
            <a:picLocks noChangeAspect="1"/>
          </p:cNvPicPr>
          <p:nvPr userDrawn="1"/>
        </p:nvPicPr>
        <p:blipFill>
          <a:blip r:embed="rId4"/>
          <a:stretch>
            <a:fillRect/>
          </a:stretch>
        </p:blipFill>
        <p:spPr>
          <a:xfrm>
            <a:off x="8044561" y="181675"/>
            <a:ext cx="962080" cy="386576"/>
          </a:xfrm>
          <a:prstGeom prst="rect">
            <a:avLst/>
          </a:prstGeom>
        </p:spPr>
      </p:pic>
      <p:pic>
        <p:nvPicPr>
          <p:cNvPr id="7" name="Picture 6">
            <a:extLst>
              <a:ext uri="{FF2B5EF4-FFF2-40B4-BE49-F238E27FC236}">
                <a16:creationId xmlns:a16="http://schemas.microsoft.com/office/drawing/2014/main" id="{F21D13E4-0B71-8547-B76F-D00A7DFFB0AA}"/>
              </a:ext>
            </a:extLst>
          </p:cNvPr>
          <p:cNvPicPr>
            <a:picLocks noChangeAspect="1"/>
          </p:cNvPicPr>
          <p:nvPr userDrawn="1"/>
        </p:nvPicPr>
        <p:blipFill>
          <a:blip r:embed="rId5"/>
          <a:stretch>
            <a:fillRect/>
          </a:stretch>
        </p:blipFill>
        <p:spPr>
          <a:xfrm>
            <a:off x="177838" y="217264"/>
            <a:ext cx="1028871" cy="315398"/>
          </a:xfrm>
          <a:prstGeom prst="rect">
            <a:avLst/>
          </a:prstGeom>
        </p:spPr>
      </p:pic>
    </p:spTree>
    <p:extLst>
      <p:ext uri="{BB962C8B-B14F-4D97-AF65-F5344CB8AC3E}">
        <p14:creationId xmlns:p14="http://schemas.microsoft.com/office/powerpoint/2010/main" val="29598860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362224002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057015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70930167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72030232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935805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1398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7610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89428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2140309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91299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036775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303759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2590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72676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23350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8987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39067708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3070572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3906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55991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20C89493-824C-2149-8C25-41874E96824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750240" y="1976889"/>
            <a:ext cx="3643520" cy="1189721"/>
          </a:xfrm>
          <a:prstGeom prst="rect">
            <a:avLst/>
          </a:prstGeom>
        </p:spPr>
      </p:pic>
    </p:spTree>
    <p:extLst>
      <p:ext uri="{BB962C8B-B14F-4D97-AF65-F5344CB8AC3E}">
        <p14:creationId xmlns:p14="http://schemas.microsoft.com/office/powerpoint/2010/main" val="16742458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F084EDC6-058A-1B49-9403-48110C9B495D}"/>
              </a:ext>
            </a:extLst>
          </p:cNvPr>
          <p:cNvPicPr>
            <a:picLocks noChangeAspect="1"/>
          </p:cNvPicPr>
          <p:nvPr userDrawn="1"/>
        </p:nvPicPr>
        <p:blipFill>
          <a:blip r:embed="rId2"/>
          <a:stretch>
            <a:fillRect/>
          </a:stretch>
        </p:blipFill>
        <p:spPr>
          <a:xfrm>
            <a:off x="8115013" y="53913"/>
            <a:ext cx="962080" cy="386575"/>
          </a:xfrm>
          <a:prstGeom prst="rect">
            <a:avLst/>
          </a:prstGeom>
        </p:spPr>
      </p:pic>
      <p:pic>
        <p:nvPicPr>
          <p:cNvPr id="5" name="Picture 4">
            <a:extLst>
              <a:ext uri="{FF2B5EF4-FFF2-40B4-BE49-F238E27FC236}">
                <a16:creationId xmlns:a16="http://schemas.microsoft.com/office/drawing/2014/main" id="{0FBFA562-86FB-5246-A055-30303C68349F}"/>
              </a:ext>
            </a:extLst>
          </p:cNvPr>
          <p:cNvPicPr>
            <a:picLocks noChangeAspect="1"/>
          </p:cNvPicPr>
          <p:nvPr userDrawn="1"/>
        </p:nvPicPr>
        <p:blipFill>
          <a:blip r:embed="rId3"/>
          <a:stretch>
            <a:fillRect/>
          </a:stretch>
        </p:blipFill>
        <p:spPr>
          <a:xfrm>
            <a:off x="7864834" y="4632722"/>
            <a:ext cx="1279165" cy="510778"/>
          </a:xfrm>
          <a:prstGeom prst="rect">
            <a:avLst/>
          </a:prstGeom>
        </p:spPr>
      </p:pic>
      <p:pic>
        <p:nvPicPr>
          <p:cNvPr id="6" name="Picture 5">
            <a:extLst>
              <a:ext uri="{FF2B5EF4-FFF2-40B4-BE49-F238E27FC236}">
                <a16:creationId xmlns:a16="http://schemas.microsoft.com/office/drawing/2014/main" id="{C9CA8E61-C7C3-3B45-8DE7-FA67BA18D0C9}"/>
              </a:ext>
            </a:extLst>
          </p:cNvPr>
          <p:cNvPicPr>
            <a:picLocks noChangeAspect="1"/>
          </p:cNvPicPr>
          <p:nvPr userDrawn="1"/>
        </p:nvPicPr>
        <p:blipFill>
          <a:blip r:embed="rId4"/>
          <a:stretch>
            <a:fillRect/>
          </a:stretch>
        </p:blipFill>
        <p:spPr>
          <a:xfrm>
            <a:off x="94631" y="4680328"/>
            <a:ext cx="1279166" cy="415566"/>
          </a:xfrm>
          <a:prstGeom prst="rect">
            <a:avLst/>
          </a:prstGeom>
        </p:spPr>
      </p:pic>
    </p:spTree>
    <p:extLst>
      <p:ext uri="{BB962C8B-B14F-4D97-AF65-F5344CB8AC3E}">
        <p14:creationId xmlns:p14="http://schemas.microsoft.com/office/powerpoint/2010/main" val="37772712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536515B7-85D6-CF44-B576-85D00BF4E7D7}"/>
              </a:ext>
            </a:extLst>
          </p:cNvPr>
          <p:cNvPicPr>
            <a:picLocks noChangeAspect="1"/>
          </p:cNvPicPr>
          <p:nvPr userDrawn="1"/>
        </p:nvPicPr>
        <p:blipFill>
          <a:blip r:embed="rId2"/>
          <a:stretch>
            <a:fillRect/>
          </a:stretch>
        </p:blipFill>
        <p:spPr>
          <a:xfrm>
            <a:off x="8115013" y="53913"/>
            <a:ext cx="962080" cy="386575"/>
          </a:xfrm>
          <a:prstGeom prst="rect">
            <a:avLst/>
          </a:prstGeom>
        </p:spPr>
      </p:pic>
      <p:pic>
        <p:nvPicPr>
          <p:cNvPr id="5" name="Picture 4">
            <a:extLst>
              <a:ext uri="{FF2B5EF4-FFF2-40B4-BE49-F238E27FC236}">
                <a16:creationId xmlns:a16="http://schemas.microsoft.com/office/drawing/2014/main" id="{7A0E17A0-464F-9743-86B9-D3851664A0DD}"/>
              </a:ext>
            </a:extLst>
          </p:cNvPr>
          <p:cNvPicPr>
            <a:picLocks noChangeAspect="1"/>
          </p:cNvPicPr>
          <p:nvPr userDrawn="1"/>
        </p:nvPicPr>
        <p:blipFill>
          <a:blip r:embed="rId3"/>
          <a:stretch>
            <a:fillRect/>
          </a:stretch>
        </p:blipFill>
        <p:spPr>
          <a:xfrm>
            <a:off x="7864834" y="4632722"/>
            <a:ext cx="1279165" cy="510778"/>
          </a:xfrm>
          <a:prstGeom prst="rect">
            <a:avLst/>
          </a:prstGeom>
        </p:spPr>
      </p:pic>
      <p:pic>
        <p:nvPicPr>
          <p:cNvPr id="6" name="Picture 5">
            <a:extLst>
              <a:ext uri="{FF2B5EF4-FFF2-40B4-BE49-F238E27FC236}">
                <a16:creationId xmlns:a16="http://schemas.microsoft.com/office/drawing/2014/main" id="{CDC2218A-7D30-0545-83E3-A4D684765CF9}"/>
              </a:ext>
            </a:extLst>
          </p:cNvPr>
          <p:cNvPicPr>
            <a:picLocks noChangeAspect="1"/>
          </p:cNvPicPr>
          <p:nvPr userDrawn="1"/>
        </p:nvPicPr>
        <p:blipFill>
          <a:blip r:embed="rId4"/>
          <a:stretch>
            <a:fillRect/>
          </a:stretch>
        </p:blipFill>
        <p:spPr>
          <a:xfrm>
            <a:off x="94631" y="4680328"/>
            <a:ext cx="1279166" cy="415566"/>
          </a:xfrm>
          <a:prstGeom prst="rect">
            <a:avLst/>
          </a:prstGeom>
        </p:spPr>
      </p:pic>
    </p:spTree>
    <p:extLst>
      <p:ext uri="{BB962C8B-B14F-4D97-AF65-F5344CB8AC3E}">
        <p14:creationId xmlns:p14="http://schemas.microsoft.com/office/powerpoint/2010/main" val="14366262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315776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7585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79840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2670068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29290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997367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63243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4271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16417645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84043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57699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96462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1940100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C52C3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4AD038-7B79-A74D-8DB9-5F42478AD274}"/>
              </a:ext>
            </a:extLst>
          </p:cNvPr>
          <p:cNvPicPr>
            <a:picLocks noChangeAspect="1"/>
          </p:cNvPicPr>
          <p:nvPr userDrawn="1"/>
        </p:nvPicPr>
        <p:blipFill rotWithShape="1">
          <a:blip r:embed="rId2">
            <a:alphaModFix amt="60000"/>
          </a:blip>
          <a:srcRect l="7949" r="7949"/>
          <a:stretch/>
        </p:blipFill>
        <p:spPr>
          <a:xfrm>
            <a:off x="0" y="0"/>
            <a:ext cx="9144000" cy="5143500"/>
          </a:xfrm>
          <a:prstGeom prst="rect">
            <a:avLst/>
          </a:prstGeom>
        </p:spPr>
      </p:pic>
      <p:pic>
        <p:nvPicPr>
          <p:cNvPr id="4" name="Picture 3">
            <a:extLst>
              <a:ext uri="{FF2B5EF4-FFF2-40B4-BE49-F238E27FC236}">
                <a16:creationId xmlns:a16="http://schemas.microsoft.com/office/drawing/2014/main" id="{A6A445E7-C258-8946-8094-378CC2052DDA}"/>
              </a:ext>
            </a:extLst>
          </p:cNvPr>
          <p:cNvPicPr>
            <a:picLocks noChangeAspect="1"/>
          </p:cNvPicPr>
          <p:nvPr userDrawn="1"/>
        </p:nvPicPr>
        <p:blipFill>
          <a:blip r:embed="rId3"/>
          <a:stretch>
            <a:fillRect/>
          </a:stretch>
        </p:blipFill>
        <p:spPr>
          <a:xfrm>
            <a:off x="2430842" y="2140544"/>
            <a:ext cx="4282316" cy="862410"/>
          </a:xfrm>
          <a:prstGeom prst="rect">
            <a:avLst/>
          </a:prstGeom>
        </p:spPr>
      </p:pic>
    </p:spTree>
    <p:extLst>
      <p:ext uri="{BB962C8B-B14F-4D97-AF65-F5344CB8AC3E}">
        <p14:creationId xmlns:p14="http://schemas.microsoft.com/office/powerpoint/2010/main" val="35892806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628621-A9B0-0C4F-BC67-9F1907A55976}"/>
              </a:ext>
            </a:extLst>
          </p:cNvPr>
          <p:cNvPicPr>
            <a:picLocks noChangeAspect="1"/>
          </p:cNvPicPr>
          <p:nvPr userDrawn="1"/>
        </p:nvPicPr>
        <p:blipFill rotWithShape="1">
          <a:blip r:embed="rId2">
            <a:alphaModFix amt="60000"/>
          </a:blip>
          <a:srcRect l="7941" r="7941"/>
          <a:stretch/>
        </p:blipFill>
        <p:spPr>
          <a:xfrm>
            <a:off x="-1" y="1143"/>
            <a:ext cx="9144001" cy="5142357"/>
          </a:xfrm>
          <a:prstGeom prst="rect">
            <a:avLst/>
          </a:prstGeom>
        </p:spPr>
      </p:pic>
      <p:pic>
        <p:nvPicPr>
          <p:cNvPr id="4" name="Picture 3">
            <a:extLst>
              <a:ext uri="{FF2B5EF4-FFF2-40B4-BE49-F238E27FC236}">
                <a16:creationId xmlns:a16="http://schemas.microsoft.com/office/drawing/2014/main" id="{A6A445E7-C258-8946-8094-378CC2052DDA}"/>
              </a:ext>
            </a:extLst>
          </p:cNvPr>
          <p:cNvPicPr>
            <a:picLocks noChangeAspect="1"/>
          </p:cNvPicPr>
          <p:nvPr userDrawn="1"/>
        </p:nvPicPr>
        <p:blipFill>
          <a:blip r:embed="rId3"/>
          <a:stretch>
            <a:fillRect/>
          </a:stretch>
        </p:blipFill>
        <p:spPr>
          <a:xfrm>
            <a:off x="2430841" y="2140544"/>
            <a:ext cx="4282316" cy="862411"/>
          </a:xfrm>
          <a:prstGeom prst="rect">
            <a:avLst/>
          </a:prstGeom>
        </p:spPr>
      </p:pic>
    </p:spTree>
    <p:extLst>
      <p:ext uri="{BB962C8B-B14F-4D97-AF65-F5344CB8AC3E}">
        <p14:creationId xmlns:p14="http://schemas.microsoft.com/office/powerpoint/2010/main" val="19543087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C52C3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C1B2EA5-5F47-F447-A9BD-822CF71F9A30}"/>
              </a:ext>
            </a:extLst>
          </p:cNvPr>
          <p:cNvPicPr>
            <a:picLocks noChangeAspect="1"/>
          </p:cNvPicPr>
          <p:nvPr userDrawn="1"/>
        </p:nvPicPr>
        <p:blipFill rotWithShape="1">
          <a:blip r:embed="rId2">
            <a:alphaModFix amt="60000"/>
          </a:blip>
          <a:srcRect l="7949" r="7949"/>
          <a:stretch/>
        </p:blipFill>
        <p:spPr>
          <a:xfrm>
            <a:off x="0" y="0"/>
            <a:ext cx="9144000" cy="5143500"/>
          </a:xfrm>
          <a:prstGeom prst="rect">
            <a:avLst/>
          </a:prstGeom>
        </p:spPr>
      </p:pic>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F084EDC6-058A-1B49-9403-48110C9B495D}"/>
              </a:ext>
            </a:extLst>
          </p:cNvPr>
          <p:cNvPicPr>
            <a:picLocks noChangeAspect="1"/>
          </p:cNvPicPr>
          <p:nvPr userDrawn="1"/>
        </p:nvPicPr>
        <p:blipFill>
          <a:blip r:embed="rId3"/>
          <a:stretch>
            <a:fillRect/>
          </a:stretch>
        </p:blipFill>
        <p:spPr>
          <a:xfrm>
            <a:off x="8115013" y="53913"/>
            <a:ext cx="962080" cy="386575"/>
          </a:xfrm>
          <a:prstGeom prst="rect">
            <a:avLst/>
          </a:prstGeom>
        </p:spPr>
      </p:pic>
      <p:pic>
        <p:nvPicPr>
          <p:cNvPr id="5" name="Picture 4">
            <a:extLst>
              <a:ext uri="{FF2B5EF4-FFF2-40B4-BE49-F238E27FC236}">
                <a16:creationId xmlns:a16="http://schemas.microsoft.com/office/drawing/2014/main" id="{0FBFA562-86FB-5246-A055-30303C68349F}"/>
              </a:ext>
            </a:extLst>
          </p:cNvPr>
          <p:cNvPicPr>
            <a:picLocks noChangeAspect="1"/>
          </p:cNvPicPr>
          <p:nvPr userDrawn="1"/>
        </p:nvPicPr>
        <p:blipFill>
          <a:blip r:embed="rId4"/>
          <a:stretch>
            <a:fillRect/>
          </a:stretch>
        </p:blipFill>
        <p:spPr>
          <a:xfrm>
            <a:off x="7864834" y="4632722"/>
            <a:ext cx="1279165" cy="510778"/>
          </a:xfrm>
          <a:prstGeom prst="rect">
            <a:avLst/>
          </a:prstGeom>
        </p:spPr>
      </p:pic>
      <p:pic>
        <p:nvPicPr>
          <p:cNvPr id="7" name="Picture 6">
            <a:extLst>
              <a:ext uri="{FF2B5EF4-FFF2-40B4-BE49-F238E27FC236}">
                <a16:creationId xmlns:a16="http://schemas.microsoft.com/office/drawing/2014/main" id="{C72CDEF5-0C9C-5642-B83F-4E2B9939EDB3}"/>
              </a:ext>
            </a:extLst>
          </p:cNvPr>
          <p:cNvPicPr>
            <a:picLocks noChangeAspect="1"/>
          </p:cNvPicPr>
          <p:nvPr userDrawn="1"/>
        </p:nvPicPr>
        <p:blipFill>
          <a:blip r:embed="rId5"/>
          <a:stretch>
            <a:fillRect/>
          </a:stretch>
        </p:blipFill>
        <p:spPr>
          <a:xfrm>
            <a:off x="140679" y="4702602"/>
            <a:ext cx="1688122" cy="334108"/>
          </a:xfrm>
          <a:prstGeom prst="rect">
            <a:avLst/>
          </a:prstGeom>
        </p:spPr>
      </p:pic>
    </p:spTree>
    <p:extLst>
      <p:ext uri="{BB962C8B-B14F-4D97-AF65-F5344CB8AC3E}">
        <p14:creationId xmlns:p14="http://schemas.microsoft.com/office/powerpoint/2010/main" val="1840293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C52C3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296A7E3-EF73-9A47-A342-94C53997BF99}"/>
              </a:ext>
            </a:extLst>
          </p:cNvPr>
          <p:cNvPicPr>
            <a:picLocks noChangeAspect="1"/>
          </p:cNvPicPr>
          <p:nvPr userDrawn="1"/>
        </p:nvPicPr>
        <p:blipFill rotWithShape="1">
          <a:blip r:embed="rId2">
            <a:alphaModFix amt="60000"/>
          </a:blip>
          <a:srcRect l="7949" r="7949"/>
          <a:stretch/>
        </p:blipFill>
        <p:spPr>
          <a:xfrm>
            <a:off x="0" y="0"/>
            <a:ext cx="9144000" cy="5143500"/>
          </a:xfrm>
          <a:prstGeom prst="rect">
            <a:avLst/>
          </a:prstGeom>
        </p:spPr>
      </p:pic>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536515B7-85D6-CF44-B576-85D00BF4E7D7}"/>
              </a:ext>
            </a:extLst>
          </p:cNvPr>
          <p:cNvPicPr>
            <a:picLocks noChangeAspect="1"/>
          </p:cNvPicPr>
          <p:nvPr userDrawn="1"/>
        </p:nvPicPr>
        <p:blipFill>
          <a:blip r:embed="rId3"/>
          <a:stretch>
            <a:fillRect/>
          </a:stretch>
        </p:blipFill>
        <p:spPr>
          <a:xfrm>
            <a:off x="8115013" y="53913"/>
            <a:ext cx="962080" cy="386575"/>
          </a:xfrm>
          <a:prstGeom prst="rect">
            <a:avLst/>
          </a:prstGeom>
        </p:spPr>
      </p:pic>
      <p:pic>
        <p:nvPicPr>
          <p:cNvPr id="5" name="Picture 4">
            <a:extLst>
              <a:ext uri="{FF2B5EF4-FFF2-40B4-BE49-F238E27FC236}">
                <a16:creationId xmlns:a16="http://schemas.microsoft.com/office/drawing/2014/main" id="{7A0E17A0-464F-9743-86B9-D3851664A0DD}"/>
              </a:ext>
            </a:extLst>
          </p:cNvPr>
          <p:cNvPicPr>
            <a:picLocks noChangeAspect="1"/>
          </p:cNvPicPr>
          <p:nvPr userDrawn="1"/>
        </p:nvPicPr>
        <p:blipFill>
          <a:blip r:embed="rId4"/>
          <a:stretch>
            <a:fillRect/>
          </a:stretch>
        </p:blipFill>
        <p:spPr>
          <a:xfrm>
            <a:off x="7864834" y="4632722"/>
            <a:ext cx="1279165" cy="510778"/>
          </a:xfrm>
          <a:prstGeom prst="rect">
            <a:avLst/>
          </a:prstGeom>
        </p:spPr>
      </p:pic>
      <p:pic>
        <p:nvPicPr>
          <p:cNvPr id="7" name="Picture 6">
            <a:extLst>
              <a:ext uri="{FF2B5EF4-FFF2-40B4-BE49-F238E27FC236}">
                <a16:creationId xmlns:a16="http://schemas.microsoft.com/office/drawing/2014/main" id="{29451802-68FA-C047-BA78-6ACD9434DDD6}"/>
              </a:ext>
            </a:extLst>
          </p:cNvPr>
          <p:cNvPicPr>
            <a:picLocks noChangeAspect="1"/>
          </p:cNvPicPr>
          <p:nvPr userDrawn="1"/>
        </p:nvPicPr>
        <p:blipFill>
          <a:blip r:embed="rId5"/>
          <a:stretch>
            <a:fillRect/>
          </a:stretch>
        </p:blipFill>
        <p:spPr>
          <a:xfrm>
            <a:off x="140679" y="4702602"/>
            <a:ext cx="1688122" cy="334108"/>
          </a:xfrm>
          <a:prstGeom prst="rect">
            <a:avLst/>
          </a:prstGeom>
        </p:spPr>
      </p:pic>
    </p:spTree>
    <p:extLst>
      <p:ext uri="{BB962C8B-B14F-4D97-AF65-F5344CB8AC3E}">
        <p14:creationId xmlns:p14="http://schemas.microsoft.com/office/powerpoint/2010/main" val="27501372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9024511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0836463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9213006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479587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20388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5829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87631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21038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6430456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13538291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93850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16514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26F6C05-00F0-42A1-BD8A-BABBE1AF5022}"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431694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6F6C05-00F0-42A1-BD8A-BABBE1AF5022}"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42542102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26F6C05-00F0-42A1-BD8A-BABBE1AF5022}"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88801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70013"/>
            <a:ext cx="3867150" cy="32623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70013"/>
            <a:ext cx="3867150" cy="32623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6F6C05-00F0-42A1-BD8A-BABBE1AF5022}"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19411219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1879600"/>
            <a:ext cx="3868737"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1879600"/>
            <a:ext cx="3887788" cy="27622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6F6C05-00F0-42A1-BD8A-BABBE1AF5022}" type="datetimeFigureOut">
              <a:rPr lang="en-US" smtClean="0"/>
              <a:t>3/27/2020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108840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6758467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6F6C05-00F0-42A1-BD8A-BABBE1AF5022}" type="datetimeFigureOut">
              <a:rPr lang="en-US" smtClean="0"/>
              <a:t>3/27/2020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8022502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6F6C05-00F0-42A1-BD8A-BABBE1AF5022}" type="datetimeFigureOut">
              <a:rPr lang="en-US" smtClean="0"/>
              <a:t>3/27/2020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27135617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26F6C05-00F0-42A1-BD8A-BABBE1AF5022}"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14675204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26F6C05-00F0-42A1-BD8A-BABBE1AF5022}" type="datetimeFigureOut">
              <a:rPr lang="en-US" smtClean="0"/>
              <a:t>3/27/2020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2728766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6F6C05-00F0-42A1-BD8A-BABBE1AF5022}"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29233234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4638"/>
            <a:ext cx="1971675" cy="43576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4638"/>
            <a:ext cx="5762625" cy="435768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6F6C05-00F0-42A1-BD8A-BABBE1AF5022}" type="datetimeFigureOut">
              <a:rPr lang="en-US" smtClean="0"/>
              <a:t>3/27/2020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5C3C54-E017-4F9B-98D9-342FBE09D416}" type="slidenum">
              <a:rPr lang="en-US" smtClean="0"/>
              <a:t>‹#›</a:t>
            </a:fld>
            <a:endParaRPr lang="en-US"/>
          </a:p>
        </p:txBody>
      </p:sp>
    </p:spTree>
    <p:extLst>
      <p:ext uri="{BB962C8B-B14F-4D97-AF65-F5344CB8AC3E}">
        <p14:creationId xmlns:p14="http://schemas.microsoft.com/office/powerpoint/2010/main" val="42119045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256443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9483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5090072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9126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560490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90270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a:xfrm>
            <a:off x="628650" y="2074664"/>
            <a:ext cx="7886700" cy="994172"/>
          </a:xfrm>
        </p:spPr>
        <p:txBody>
          <a:bodyPr/>
          <a:lstStyle>
            <a:lvl1pPr algn="ctr">
              <a:defRPr/>
            </a:lvl1pPr>
          </a:lstStyle>
          <a:p>
            <a:r>
              <a:rPr lang="en-US"/>
              <a:t>Click to edit Master title style</a:t>
            </a:r>
          </a:p>
        </p:txBody>
      </p:sp>
      <p:pic>
        <p:nvPicPr>
          <p:cNvPr id="4" name="Picture 3">
            <a:extLst>
              <a:ext uri="{FF2B5EF4-FFF2-40B4-BE49-F238E27FC236}">
                <a16:creationId xmlns:a16="http://schemas.microsoft.com/office/drawing/2014/main" id="{9FB1932F-CDBF-2E4C-BC1E-355DFD48AED5}"/>
              </a:ext>
            </a:extLst>
          </p:cNvPr>
          <p:cNvPicPr>
            <a:picLocks noChangeAspect="1"/>
          </p:cNvPicPr>
          <p:nvPr userDrawn="1"/>
        </p:nvPicPr>
        <p:blipFill>
          <a:blip r:embed="rId2"/>
          <a:stretch>
            <a:fillRect/>
          </a:stretch>
        </p:blipFill>
        <p:spPr>
          <a:xfrm>
            <a:off x="8172995" y="4787493"/>
            <a:ext cx="781181" cy="162746"/>
          </a:xfrm>
          <a:prstGeom prst="rect">
            <a:avLst/>
          </a:prstGeom>
        </p:spPr>
      </p:pic>
      <p:pic>
        <p:nvPicPr>
          <p:cNvPr id="7" name="Picture 6">
            <a:extLst>
              <a:ext uri="{FF2B5EF4-FFF2-40B4-BE49-F238E27FC236}">
                <a16:creationId xmlns:a16="http://schemas.microsoft.com/office/drawing/2014/main" id="{F21D13E4-0B71-8547-B76F-D00A7DFFB0AA}"/>
              </a:ext>
            </a:extLst>
          </p:cNvPr>
          <p:cNvPicPr>
            <a:picLocks noChangeAspect="1"/>
          </p:cNvPicPr>
          <p:nvPr userDrawn="1"/>
        </p:nvPicPr>
        <p:blipFill>
          <a:blip r:embed="rId3"/>
          <a:stretch>
            <a:fillRect/>
          </a:stretch>
        </p:blipFill>
        <p:spPr>
          <a:xfrm>
            <a:off x="177838" y="217264"/>
            <a:ext cx="1028871" cy="315398"/>
          </a:xfrm>
          <a:prstGeom prst="rect">
            <a:avLst/>
          </a:prstGeom>
        </p:spPr>
      </p:pic>
    </p:spTree>
    <p:extLst>
      <p:ext uri="{BB962C8B-B14F-4D97-AF65-F5344CB8AC3E}">
        <p14:creationId xmlns:p14="http://schemas.microsoft.com/office/powerpoint/2010/main" val="26329544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2071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4019279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170082657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41817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247467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A445E7-C258-8946-8094-378CC2052DDA}"/>
              </a:ext>
            </a:extLst>
          </p:cNvPr>
          <p:cNvPicPr>
            <a:picLocks noChangeAspect="1"/>
          </p:cNvPicPr>
          <p:nvPr userDrawn="1"/>
        </p:nvPicPr>
        <p:blipFill>
          <a:blip r:embed="rId2"/>
          <a:stretch>
            <a:fillRect/>
          </a:stretch>
        </p:blipFill>
        <p:spPr>
          <a:xfrm>
            <a:off x="2192654" y="1785244"/>
            <a:ext cx="4758691" cy="1573012"/>
          </a:xfrm>
          <a:prstGeom prst="rect">
            <a:avLst/>
          </a:prstGeom>
        </p:spPr>
      </p:pic>
    </p:spTree>
    <p:extLst>
      <p:ext uri="{BB962C8B-B14F-4D97-AF65-F5344CB8AC3E}">
        <p14:creationId xmlns:p14="http://schemas.microsoft.com/office/powerpoint/2010/main" val="18319057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4" name="Picture 3">
            <a:extLst>
              <a:ext uri="{FF2B5EF4-FFF2-40B4-BE49-F238E27FC236}">
                <a16:creationId xmlns:a16="http://schemas.microsoft.com/office/drawing/2014/main" id="{F084EDC6-058A-1B49-9403-48110C9B495D}"/>
              </a:ext>
            </a:extLst>
          </p:cNvPr>
          <p:cNvPicPr>
            <a:picLocks noChangeAspect="1"/>
          </p:cNvPicPr>
          <p:nvPr userDrawn="1"/>
        </p:nvPicPr>
        <p:blipFill>
          <a:blip r:embed="rId2"/>
          <a:stretch>
            <a:fillRect/>
          </a:stretch>
        </p:blipFill>
        <p:spPr>
          <a:xfrm>
            <a:off x="8115013" y="53913"/>
            <a:ext cx="962080" cy="386575"/>
          </a:xfrm>
          <a:prstGeom prst="rect">
            <a:avLst/>
          </a:prstGeom>
        </p:spPr>
      </p:pic>
      <p:pic>
        <p:nvPicPr>
          <p:cNvPr id="5" name="Picture 4">
            <a:extLst>
              <a:ext uri="{FF2B5EF4-FFF2-40B4-BE49-F238E27FC236}">
                <a16:creationId xmlns:a16="http://schemas.microsoft.com/office/drawing/2014/main" id="{0FBFA562-86FB-5246-A055-30303C68349F}"/>
              </a:ext>
            </a:extLst>
          </p:cNvPr>
          <p:cNvPicPr>
            <a:picLocks noChangeAspect="1"/>
          </p:cNvPicPr>
          <p:nvPr userDrawn="1"/>
        </p:nvPicPr>
        <p:blipFill>
          <a:blip r:embed="rId3"/>
          <a:stretch>
            <a:fillRect/>
          </a:stretch>
        </p:blipFill>
        <p:spPr>
          <a:xfrm>
            <a:off x="7864834" y="4632722"/>
            <a:ext cx="1279165" cy="510778"/>
          </a:xfrm>
          <a:prstGeom prst="rect">
            <a:avLst/>
          </a:prstGeom>
        </p:spPr>
      </p:pic>
      <p:pic>
        <p:nvPicPr>
          <p:cNvPr id="7" name="Picture 6">
            <a:extLst>
              <a:ext uri="{FF2B5EF4-FFF2-40B4-BE49-F238E27FC236}">
                <a16:creationId xmlns:a16="http://schemas.microsoft.com/office/drawing/2014/main" id="{B5F363EE-01C6-1C49-9CBA-D1CBD71B5E3D}"/>
              </a:ext>
            </a:extLst>
          </p:cNvPr>
          <p:cNvPicPr>
            <a:picLocks noChangeAspect="1"/>
          </p:cNvPicPr>
          <p:nvPr userDrawn="1"/>
        </p:nvPicPr>
        <p:blipFill>
          <a:blip r:embed="rId4"/>
          <a:stretch>
            <a:fillRect/>
          </a:stretch>
        </p:blipFill>
        <p:spPr>
          <a:xfrm>
            <a:off x="148081" y="4724782"/>
            <a:ext cx="1424687" cy="342594"/>
          </a:xfrm>
          <a:prstGeom prst="rect">
            <a:avLst/>
          </a:prstGeom>
        </p:spPr>
      </p:pic>
    </p:spTree>
    <p:extLst>
      <p:ext uri="{BB962C8B-B14F-4D97-AF65-F5344CB8AC3E}">
        <p14:creationId xmlns:p14="http://schemas.microsoft.com/office/powerpoint/2010/main" val="26987302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536515B7-85D6-CF44-B576-85D00BF4E7D7}"/>
              </a:ext>
            </a:extLst>
          </p:cNvPr>
          <p:cNvPicPr>
            <a:picLocks noChangeAspect="1"/>
          </p:cNvPicPr>
          <p:nvPr userDrawn="1"/>
        </p:nvPicPr>
        <p:blipFill>
          <a:blip r:embed="rId2"/>
          <a:stretch>
            <a:fillRect/>
          </a:stretch>
        </p:blipFill>
        <p:spPr>
          <a:xfrm>
            <a:off x="8115013" y="53913"/>
            <a:ext cx="962080" cy="386575"/>
          </a:xfrm>
          <a:prstGeom prst="rect">
            <a:avLst/>
          </a:prstGeom>
        </p:spPr>
      </p:pic>
      <p:pic>
        <p:nvPicPr>
          <p:cNvPr id="5" name="Picture 4">
            <a:extLst>
              <a:ext uri="{FF2B5EF4-FFF2-40B4-BE49-F238E27FC236}">
                <a16:creationId xmlns:a16="http://schemas.microsoft.com/office/drawing/2014/main" id="{7A0E17A0-464F-9743-86B9-D3851664A0DD}"/>
              </a:ext>
            </a:extLst>
          </p:cNvPr>
          <p:cNvPicPr>
            <a:picLocks noChangeAspect="1"/>
          </p:cNvPicPr>
          <p:nvPr userDrawn="1"/>
        </p:nvPicPr>
        <p:blipFill>
          <a:blip r:embed="rId3"/>
          <a:stretch>
            <a:fillRect/>
          </a:stretch>
        </p:blipFill>
        <p:spPr>
          <a:xfrm>
            <a:off x="7864834" y="4632722"/>
            <a:ext cx="1279165" cy="510778"/>
          </a:xfrm>
          <a:prstGeom prst="rect">
            <a:avLst/>
          </a:prstGeom>
        </p:spPr>
      </p:pic>
      <p:pic>
        <p:nvPicPr>
          <p:cNvPr id="7" name="Picture 6">
            <a:extLst>
              <a:ext uri="{FF2B5EF4-FFF2-40B4-BE49-F238E27FC236}">
                <a16:creationId xmlns:a16="http://schemas.microsoft.com/office/drawing/2014/main" id="{D5870132-50C5-7F4C-8249-B9484D28C30A}"/>
              </a:ext>
            </a:extLst>
          </p:cNvPr>
          <p:cNvPicPr>
            <a:picLocks noChangeAspect="1"/>
          </p:cNvPicPr>
          <p:nvPr userDrawn="1"/>
        </p:nvPicPr>
        <p:blipFill>
          <a:blip r:embed="rId4"/>
          <a:stretch>
            <a:fillRect/>
          </a:stretch>
        </p:blipFill>
        <p:spPr>
          <a:xfrm>
            <a:off x="148081" y="4724782"/>
            <a:ext cx="1424687" cy="342594"/>
          </a:xfrm>
          <a:prstGeom prst="rect">
            <a:avLst/>
          </a:prstGeom>
        </p:spPr>
      </p:pic>
    </p:spTree>
    <p:extLst>
      <p:ext uri="{BB962C8B-B14F-4D97-AF65-F5344CB8AC3E}">
        <p14:creationId xmlns:p14="http://schemas.microsoft.com/office/powerpoint/2010/main" val="2672563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452839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16826955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0453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73207209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94256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963223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61242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20896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422933394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1782604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1BEF6-8CD1-BD40-9222-2864C0C5DD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F8ACA9-CB17-C241-AB64-104E483180E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2479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1788230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678F618-B4D4-E543-A518-F70557D3E993}"/>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BA79BE9-284E-7142-822E-4F1079C9D0A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67038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9E54A-6096-884C-9A10-8001230D0F10}"/>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22AAB06-2D51-D041-9EA8-FD7EF813E6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pic>
        <p:nvPicPr>
          <p:cNvPr id="14" name="Picture 13">
            <a:extLst>
              <a:ext uri="{FF2B5EF4-FFF2-40B4-BE49-F238E27FC236}">
                <a16:creationId xmlns:a16="http://schemas.microsoft.com/office/drawing/2014/main" id="{EEC23BA9-A06C-1144-BA1F-CC06C0CF5689}"/>
              </a:ext>
            </a:extLst>
          </p:cNvPr>
          <p:cNvPicPr>
            <a:picLocks noChangeAspect="1"/>
          </p:cNvPicPr>
          <p:nvPr userDrawn="1"/>
        </p:nvPicPr>
        <p:blipFill>
          <a:blip r:embed="rId3"/>
          <a:stretch>
            <a:fillRect/>
          </a:stretch>
        </p:blipFill>
        <p:spPr>
          <a:xfrm>
            <a:off x="8172995" y="4787493"/>
            <a:ext cx="781181" cy="162746"/>
          </a:xfrm>
          <a:prstGeom prst="rect">
            <a:avLst/>
          </a:prstGeom>
        </p:spPr>
      </p:pic>
      <p:pic>
        <p:nvPicPr>
          <p:cNvPr id="15" name="Picture 14">
            <a:extLst>
              <a:ext uri="{FF2B5EF4-FFF2-40B4-BE49-F238E27FC236}">
                <a16:creationId xmlns:a16="http://schemas.microsoft.com/office/drawing/2014/main" id="{B26DC9FA-CDD4-D349-BFAA-EF0BB07AE0DF}"/>
              </a:ext>
            </a:extLst>
          </p:cNvPr>
          <p:cNvPicPr>
            <a:picLocks noChangeAspect="1"/>
          </p:cNvPicPr>
          <p:nvPr userDrawn="1"/>
        </p:nvPicPr>
        <p:blipFill>
          <a:blip r:embed="rId4"/>
          <a:stretch>
            <a:fillRect/>
          </a:stretch>
        </p:blipFill>
        <p:spPr>
          <a:xfrm>
            <a:off x="177838" y="217264"/>
            <a:ext cx="1028871" cy="315398"/>
          </a:xfrm>
          <a:prstGeom prst="rect">
            <a:avLst/>
          </a:prstGeom>
        </p:spPr>
      </p:pic>
    </p:spTree>
    <p:extLst>
      <p:ext uri="{BB962C8B-B14F-4D97-AF65-F5344CB8AC3E}">
        <p14:creationId xmlns:p14="http://schemas.microsoft.com/office/powerpoint/2010/main" val="1283055495"/>
      </p:ext>
    </p:extLst>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2C7BC-3229-9646-8B15-571CFB8F30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676F4B-B2FD-C44F-910F-E2FE12D2B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179678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E6F8-B338-7D45-A3F6-7DA22EEACBF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8C38E041-8D6B-A548-809D-26FFA5FD969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8972097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A761A-CD90-9942-B537-B069AC9264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44F3B-B629-A44F-A7EF-959964C96271}"/>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F92A0B-4989-7A43-B8F4-FD8BB3C62870}"/>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179281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B125-586B-D34F-92D0-0FE851AD0BEF}"/>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78BEC3E-0266-3F4C-87A3-ECE93389761C}"/>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0F00943-4C5A-2B4D-AB94-677DDF32004D}"/>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DC6D05-8D16-B24B-89E3-727CF7E059E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6F77C6C-9950-F74E-AB4B-5FABD0E32548}"/>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749525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D8988-6A6C-AC4E-A6BA-A6444D11C9E3}"/>
              </a:ext>
            </a:extLst>
          </p:cNvPr>
          <p:cNvSpPr>
            <a:spLocks noGrp="1"/>
          </p:cNvSpPr>
          <p:nvPr>
            <p:ph type="title"/>
          </p:nvPr>
        </p:nvSpPr>
        <p:spPr>
          <a:xfrm>
            <a:off x="628650" y="2074664"/>
            <a:ext cx="7886700" cy="994172"/>
          </a:xfrm>
        </p:spPr>
        <p:txBody>
          <a:bodyPr/>
          <a:lstStyle>
            <a:lvl1pPr algn="ctr">
              <a:defRPr/>
            </a:lvl1pPr>
          </a:lstStyle>
          <a:p>
            <a:r>
              <a:rPr lang="en-US"/>
              <a:t>Click to edit Master title style</a:t>
            </a:r>
          </a:p>
        </p:txBody>
      </p:sp>
      <p:pic>
        <p:nvPicPr>
          <p:cNvPr id="4" name="Picture 3">
            <a:extLst>
              <a:ext uri="{FF2B5EF4-FFF2-40B4-BE49-F238E27FC236}">
                <a16:creationId xmlns:a16="http://schemas.microsoft.com/office/drawing/2014/main" id="{9FB1932F-CDBF-2E4C-BC1E-355DFD48AED5}"/>
              </a:ext>
            </a:extLst>
          </p:cNvPr>
          <p:cNvPicPr>
            <a:picLocks noChangeAspect="1"/>
          </p:cNvPicPr>
          <p:nvPr userDrawn="1"/>
        </p:nvPicPr>
        <p:blipFill>
          <a:blip r:embed="rId3"/>
          <a:stretch>
            <a:fillRect/>
          </a:stretch>
        </p:blipFill>
        <p:spPr>
          <a:xfrm>
            <a:off x="8172995" y="4787493"/>
            <a:ext cx="781181" cy="162746"/>
          </a:xfrm>
          <a:prstGeom prst="rect">
            <a:avLst/>
          </a:prstGeom>
        </p:spPr>
      </p:pic>
      <p:pic>
        <p:nvPicPr>
          <p:cNvPr id="7" name="Picture 6">
            <a:extLst>
              <a:ext uri="{FF2B5EF4-FFF2-40B4-BE49-F238E27FC236}">
                <a16:creationId xmlns:a16="http://schemas.microsoft.com/office/drawing/2014/main" id="{F21D13E4-0B71-8547-B76F-D00A7DFFB0AA}"/>
              </a:ext>
            </a:extLst>
          </p:cNvPr>
          <p:cNvPicPr>
            <a:picLocks noChangeAspect="1"/>
          </p:cNvPicPr>
          <p:nvPr userDrawn="1"/>
        </p:nvPicPr>
        <p:blipFill>
          <a:blip r:embed="rId4"/>
          <a:stretch>
            <a:fillRect/>
          </a:stretch>
        </p:blipFill>
        <p:spPr>
          <a:xfrm>
            <a:off x="177838" y="217264"/>
            <a:ext cx="1028871" cy="315398"/>
          </a:xfrm>
          <a:prstGeom prst="rect">
            <a:avLst/>
          </a:prstGeom>
        </p:spPr>
      </p:pic>
    </p:spTree>
    <p:extLst>
      <p:ext uri="{BB962C8B-B14F-4D97-AF65-F5344CB8AC3E}">
        <p14:creationId xmlns:p14="http://schemas.microsoft.com/office/powerpoint/2010/main" val="12309267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03490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9E37B-CC8F-D647-B334-22A395CD44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ADB0F8C-81E9-8A46-B00D-5A5C8EC3B1C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4A9684-4AF2-724F-875F-A963FEE37CF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20399415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17D17-6592-9F4A-AD6C-D47771549E0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6615D-8EA3-3F4D-B301-44C96275E3C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86E1AB3-2444-3243-8199-15BDF31A608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4997273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10.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theme" Target="../theme/theme11.xml"/><Relationship Id="rId1" Type="http://schemas.openxmlformats.org/officeDocument/2006/relationships/slideLayout" Target="../slideLayouts/slideLayout6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9.emf"/><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18.emf"/><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12.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0.emf"/></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9.xml"/><Relationship Id="rId2" Type="http://schemas.openxmlformats.org/officeDocument/2006/relationships/slideLayout" Target="../slideLayouts/slideLayout78.xml"/><Relationship Id="rId1" Type="http://schemas.openxmlformats.org/officeDocument/2006/relationships/slideLayout" Target="../slideLayouts/slideLayout77.xml"/><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3.pn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14.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image" Target="../media/image22.png"/><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5.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8.emf"/><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5.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image" Target="../media/image20.emf"/><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image" Target="../media/image19.emf"/></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theme" Target="../theme/theme16.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image" Target="../media/image24.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8.emf"/><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7.xml"/><Relationship Id="rId2" Type="http://schemas.openxmlformats.org/officeDocument/2006/relationships/slideLayout" Target="../slideLayouts/slideLayout115.xml"/><Relationship Id="rId16" Type="http://schemas.openxmlformats.org/officeDocument/2006/relationships/image" Target="../media/image3.png"/><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image" Target="../media/image20.emf"/><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image" Target="../media/image19.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1.emf"/><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4.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image" Target="../media/image3.png"/><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6.emf"/><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3.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5" Type="http://schemas.openxmlformats.org/officeDocument/2006/relationships/image" Target="../media/image8.emf"/><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3.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7.xml"/><Relationship Id="rId2" Type="http://schemas.openxmlformats.org/officeDocument/2006/relationships/slideLayout" Target="../slideLayouts/slideLayout30.xml"/><Relationship Id="rId16" Type="http://schemas.openxmlformats.org/officeDocument/2006/relationships/image" Target="../media/image11.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5.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8.emf"/></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5" Type="http://schemas.openxmlformats.org/officeDocument/2006/relationships/theme" Target="../theme/theme8.xml"/><Relationship Id="rId4" Type="http://schemas.openxmlformats.org/officeDocument/2006/relationships/slideLayout" Target="../slideLayouts/slideLayout43.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5.pn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9.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334DDA-B032-5B4F-A361-8D3D2597D478}"/>
              </a:ext>
            </a:extLst>
          </p:cNvPr>
          <p:cNvPicPr>
            <a:picLocks noChangeAspect="1"/>
          </p:cNvPicPr>
          <p:nvPr userDrawn="1"/>
        </p:nvPicPr>
        <p:blipFill>
          <a:blip r:embed="rId4"/>
          <a:stretch>
            <a:fillRect/>
          </a:stretch>
        </p:blipFill>
        <p:spPr>
          <a:xfrm>
            <a:off x="2470150" y="1727200"/>
            <a:ext cx="4203700" cy="1689100"/>
          </a:xfrm>
          <a:prstGeom prst="rect">
            <a:avLst/>
          </a:prstGeom>
        </p:spPr>
      </p:pic>
    </p:spTree>
    <p:extLst>
      <p:ext uri="{BB962C8B-B14F-4D97-AF65-F5344CB8AC3E}">
        <p14:creationId xmlns:p14="http://schemas.microsoft.com/office/powerpoint/2010/main" val="1965747749"/>
      </p:ext>
    </p:extLst>
  </p:cSld>
  <p:clrMap bg1="lt1" tx1="dk1" bg2="lt2" tx2="dk2" accent1="accent1" accent2="accent2" accent3="accent3" accent4="accent4" accent5="accent5" accent6="accent6" hlink="hlink" folHlink="folHlink"/>
  <p:sldLayoutIdLst>
    <p:sldLayoutId id="2147483748" r:id="rId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226F6C05-00F0-42A1-BD8A-BABBE1AF5022}" type="datetimeFigureOut">
              <a:rPr lang="en-US" smtClean="0"/>
              <a:t>3/27/2020</a:t>
            </a:fld>
            <a:endParaRPr lang="en-US"/>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A05C3C54-E017-4F9B-98D9-342FBE09D416}" type="slidenum">
              <a:rPr lang="en-US" smtClean="0"/>
              <a:t>‹#›</a:t>
            </a:fld>
            <a:endParaRPr lang="en-US"/>
          </a:p>
        </p:txBody>
      </p:sp>
    </p:spTree>
    <p:extLst>
      <p:ext uri="{BB962C8B-B14F-4D97-AF65-F5344CB8AC3E}">
        <p14:creationId xmlns:p14="http://schemas.microsoft.com/office/powerpoint/2010/main" val="271741546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7820668"/>
      </p:ext>
    </p:extLst>
  </p:cSld>
  <p:clrMap bg1="lt1" tx1="dk1" bg2="lt2" tx2="dk2" accent1="accent1" accent2="accent2" accent3="accent3" accent4="accent4" accent5="accent5" accent6="accent6" hlink="hlink" folHlink="folHlink"/>
  <p:sldLayoutIdLst>
    <p:sldLayoutId id="2147483781" r:id="rId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49570BE1-7336-0C45-96C2-166B017B7F03}"/>
              </a:ext>
            </a:extLst>
          </p:cNvPr>
          <p:cNvPicPr>
            <a:picLocks noChangeAspect="1"/>
          </p:cNvPicPr>
          <p:nvPr userDrawn="1"/>
        </p:nvPicPr>
        <p:blipFill>
          <a:blip r:embed="rId13"/>
          <a:stretch>
            <a:fillRect/>
          </a:stretch>
        </p:blipFill>
        <p:spPr>
          <a:xfrm>
            <a:off x="8172995" y="4787493"/>
            <a:ext cx="781181" cy="162746"/>
          </a:xfrm>
          <a:prstGeom prst="rect">
            <a:avLst/>
          </a:prstGeom>
        </p:spPr>
      </p:pic>
      <p:pic>
        <p:nvPicPr>
          <p:cNvPr id="15" name="Picture 14">
            <a:extLst>
              <a:ext uri="{FF2B5EF4-FFF2-40B4-BE49-F238E27FC236}">
                <a16:creationId xmlns:a16="http://schemas.microsoft.com/office/drawing/2014/main" id="{E1B228DE-921D-1E44-892D-DAEA4BD5DAA6}"/>
              </a:ext>
            </a:extLst>
          </p:cNvPr>
          <p:cNvPicPr>
            <a:picLocks noChangeAspect="1"/>
          </p:cNvPicPr>
          <p:nvPr userDrawn="1"/>
        </p:nvPicPr>
        <p:blipFill>
          <a:blip r:embed="rId14"/>
          <a:stretch>
            <a:fillRect/>
          </a:stretch>
        </p:blipFill>
        <p:spPr>
          <a:xfrm>
            <a:off x="177838" y="4711167"/>
            <a:ext cx="1028871" cy="315398"/>
          </a:xfrm>
          <a:prstGeom prst="rect">
            <a:avLst/>
          </a:prstGeom>
        </p:spPr>
      </p:pic>
    </p:spTree>
    <p:extLst>
      <p:ext uri="{BB962C8B-B14F-4D97-AF65-F5344CB8AC3E}">
        <p14:creationId xmlns:p14="http://schemas.microsoft.com/office/powerpoint/2010/main" val="1080029505"/>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15A5AD"/>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5211002"/>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Lst>
  <p:txStyles>
    <p:titleStyle>
      <a:lvl1pPr algn="l" defTabSz="685800" rtl="0" eaLnBrk="1" latinLnBrk="0" hangingPunct="1">
        <a:lnSpc>
          <a:spcPct val="90000"/>
        </a:lnSpc>
        <a:spcBef>
          <a:spcPct val="0"/>
        </a:spcBef>
        <a:buNone/>
        <a:defRPr sz="3300" b="1" i="0" kern="1200" spc="-98" baseline="0">
          <a:solidFill>
            <a:schemeClr val="bg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bg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bg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bg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bg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bg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33A28153-D6D1-6E4E-9AA2-E53814030966}"/>
              </a:ext>
            </a:extLst>
          </p:cNvPr>
          <p:cNvPicPr>
            <a:picLocks noChangeAspect="1"/>
          </p:cNvPicPr>
          <p:nvPr userDrawn="1"/>
        </p:nvPicPr>
        <p:blipFill>
          <a:blip r:embed="rId13"/>
          <a:stretch>
            <a:fillRect/>
          </a:stretch>
        </p:blipFill>
        <p:spPr>
          <a:xfrm>
            <a:off x="8115013" y="53913"/>
            <a:ext cx="962080" cy="386576"/>
          </a:xfrm>
          <a:prstGeom prst="rect">
            <a:avLst/>
          </a:prstGeom>
        </p:spPr>
      </p:pic>
      <p:sp>
        <p:nvSpPr>
          <p:cNvPr id="10" name="Rectangle 9">
            <a:extLst>
              <a:ext uri="{FF2B5EF4-FFF2-40B4-BE49-F238E27FC236}">
                <a16:creationId xmlns:a16="http://schemas.microsoft.com/office/drawing/2014/main" id="{141A3584-C942-D54C-A4DF-14949CFC3752}"/>
              </a:ext>
            </a:extLst>
          </p:cNvPr>
          <p:cNvSpPr/>
          <p:nvPr userDrawn="1"/>
        </p:nvSpPr>
        <p:spPr>
          <a:xfrm>
            <a:off x="0" y="4632723"/>
            <a:ext cx="9144000" cy="510777"/>
          </a:xfrm>
          <a:prstGeom prst="rect">
            <a:avLst/>
          </a:prstGeom>
          <a:solidFill>
            <a:srgbClr val="01B0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C80F0D9-B409-FB45-B719-DD148BCC341D}"/>
              </a:ext>
            </a:extLst>
          </p:cNvPr>
          <p:cNvPicPr>
            <a:picLocks noChangeAspect="1"/>
          </p:cNvPicPr>
          <p:nvPr userDrawn="1"/>
        </p:nvPicPr>
        <p:blipFill>
          <a:blip r:embed="rId14"/>
          <a:stretch>
            <a:fillRect/>
          </a:stretch>
        </p:blipFill>
        <p:spPr>
          <a:xfrm>
            <a:off x="7864834" y="4632722"/>
            <a:ext cx="1279165" cy="510778"/>
          </a:xfrm>
          <a:prstGeom prst="rect">
            <a:avLst/>
          </a:prstGeom>
        </p:spPr>
      </p:pic>
      <p:pic>
        <p:nvPicPr>
          <p:cNvPr id="15" name="Picture 14">
            <a:extLst>
              <a:ext uri="{FF2B5EF4-FFF2-40B4-BE49-F238E27FC236}">
                <a16:creationId xmlns:a16="http://schemas.microsoft.com/office/drawing/2014/main" id="{63CB7137-E5C5-E543-9E37-D83F9E77C503}"/>
              </a:ext>
            </a:extLst>
          </p:cNvPr>
          <p:cNvPicPr>
            <a:picLocks noChangeAspect="1"/>
          </p:cNvPicPr>
          <p:nvPr userDrawn="1"/>
        </p:nvPicPr>
        <p:blipFill>
          <a:blip r:embed="rId15"/>
          <a:stretch>
            <a:fillRect/>
          </a:stretch>
        </p:blipFill>
        <p:spPr>
          <a:xfrm>
            <a:off x="148081" y="4724782"/>
            <a:ext cx="1424687" cy="342594"/>
          </a:xfrm>
          <a:prstGeom prst="rect">
            <a:avLst/>
          </a:prstGeom>
        </p:spPr>
      </p:pic>
    </p:spTree>
    <p:extLst>
      <p:ext uri="{BB962C8B-B14F-4D97-AF65-F5344CB8AC3E}">
        <p14:creationId xmlns:p14="http://schemas.microsoft.com/office/powerpoint/2010/main" val="55326604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49570BE1-7336-0C45-96C2-166B017B7F03}"/>
              </a:ext>
            </a:extLst>
          </p:cNvPr>
          <p:cNvPicPr>
            <a:picLocks noChangeAspect="1"/>
          </p:cNvPicPr>
          <p:nvPr userDrawn="1"/>
        </p:nvPicPr>
        <p:blipFill>
          <a:blip r:embed="rId14"/>
          <a:stretch>
            <a:fillRect/>
          </a:stretch>
        </p:blipFill>
        <p:spPr>
          <a:xfrm>
            <a:off x="8172995" y="4787493"/>
            <a:ext cx="781181" cy="162746"/>
          </a:xfrm>
          <a:prstGeom prst="rect">
            <a:avLst/>
          </a:prstGeom>
        </p:spPr>
      </p:pic>
      <p:pic>
        <p:nvPicPr>
          <p:cNvPr id="15" name="Picture 14">
            <a:extLst>
              <a:ext uri="{FF2B5EF4-FFF2-40B4-BE49-F238E27FC236}">
                <a16:creationId xmlns:a16="http://schemas.microsoft.com/office/drawing/2014/main" id="{E1B228DE-921D-1E44-892D-DAEA4BD5DAA6}"/>
              </a:ext>
            </a:extLst>
          </p:cNvPr>
          <p:cNvPicPr>
            <a:picLocks noChangeAspect="1"/>
          </p:cNvPicPr>
          <p:nvPr userDrawn="1"/>
        </p:nvPicPr>
        <p:blipFill>
          <a:blip r:embed="rId15"/>
          <a:stretch>
            <a:fillRect/>
          </a:stretch>
        </p:blipFill>
        <p:spPr>
          <a:xfrm>
            <a:off x="177838" y="4711167"/>
            <a:ext cx="1028871" cy="315398"/>
          </a:xfrm>
          <a:prstGeom prst="rect">
            <a:avLst/>
          </a:prstGeom>
        </p:spPr>
      </p:pic>
    </p:spTree>
    <p:extLst>
      <p:ext uri="{BB962C8B-B14F-4D97-AF65-F5344CB8AC3E}">
        <p14:creationId xmlns:p14="http://schemas.microsoft.com/office/powerpoint/2010/main" val="3978480405"/>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2FF46E-D887-6345-8A66-4F31A80FBC38}"/>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t="27" b="86421"/>
          <a:stretch/>
        </p:blipFill>
        <p:spPr>
          <a:xfrm>
            <a:off x="0" y="0"/>
            <a:ext cx="9144000" cy="169334"/>
          </a:xfrm>
          <a:prstGeom prst="rect">
            <a:avLst/>
          </a:prstGeom>
        </p:spPr>
      </p:pic>
      <p:sp>
        <p:nvSpPr>
          <p:cNvPr id="10" name="Footer Placeholder 3">
            <a:extLst>
              <a:ext uri="{FF2B5EF4-FFF2-40B4-BE49-F238E27FC236}">
                <a16:creationId xmlns:a16="http://schemas.microsoft.com/office/drawing/2014/main" id="{946EA460-FFB7-5A47-B132-2892CA529063}"/>
              </a:ext>
            </a:extLst>
          </p:cNvPr>
          <p:cNvSpPr txBox="1">
            <a:spLocks/>
          </p:cNvSpPr>
          <p:nvPr userDrawn="1"/>
        </p:nvSpPr>
        <p:spPr>
          <a:xfrm>
            <a:off x="3028949" y="4767263"/>
            <a:ext cx="3086100" cy="27384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825">
                <a:solidFill>
                  <a:schemeClr val="tx1"/>
                </a:solidFill>
                <a:latin typeface="Arial" panose="020B0604020202020204" pitchFamily="34" charset="0"/>
                <a:cs typeface="Arial" panose="020B0604020202020204" pitchFamily="34" charset="0"/>
              </a:rPr>
              <a:t>©2018 John Wiley &amp; Sons, Inc.  |  All rights reserved.</a:t>
            </a:r>
          </a:p>
        </p:txBody>
      </p:sp>
    </p:spTree>
    <p:extLst>
      <p:ext uri="{BB962C8B-B14F-4D97-AF65-F5344CB8AC3E}">
        <p14:creationId xmlns:p14="http://schemas.microsoft.com/office/powerpoint/2010/main" val="3812273725"/>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49570BE1-7336-0C45-96C2-166B017B7F03}"/>
              </a:ext>
            </a:extLst>
          </p:cNvPr>
          <p:cNvPicPr>
            <a:picLocks noChangeAspect="1"/>
          </p:cNvPicPr>
          <p:nvPr userDrawn="1"/>
        </p:nvPicPr>
        <p:blipFill>
          <a:blip r:embed="rId14"/>
          <a:stretch>
            <a:fillRect/>
          </a:stretch>
        </p:blipFill>
        <p:spPr>
          <a:xfrm>
            <a:off x="8172995" y="4787493"/>
            <a:ext cx="781181" cy="162746"/>
          </a:xfrm>
          <a:prstGeom prst="rect">
            <a:avLst/>
          </a:prstGeom>
        </p:spPr>
      </p:pic>
      <p:pic>
        <p:nvPicPr>
          <p:cNvPr id="15" name="Picture 14">
            <a:extLst>
              <a:ext uri="{FF2B5EF4-FFF2-40B4-BE49-F238E27FC236}">
                <a16:creationId xmlns:a16="http://schemas.microsoft.com/office/drawing/2014/main" id="{E1B228DE-921D-1E44-892D-DAEA4BD5DAA6}"/>
              </a:ext>
            </a:extLst>
          </p:cNvPr>
          <p:cNvPicPr>
            <a:picLocks noChangeAspect="1"/>
          </p:cNvPicPr>
          <p:nvPr userDrawn="1"/>
        </p:nvPicPr>
        <p:blipFill>
          <a:blip r:embed="rId15"/>
          <a:stretch>
            <a:fillRect/>
          </a:stretch>
        </p:blipFill>
        <p:spPr>
          <a:xfrm>
            <a:off x="177838" y="4711167"/>
            <a:ext cx="1028871" cy="315398"/>
          </a:xfrm>
          <a:prstGeom prst="rect">
            <a:avLst/>
          </a:prstGeom>
        </p:spPr>
      </p:pic>
      <p:pic>
        <p:nvPicPr>
          <p:cNvPr id="19" name="Picture 18">
            <a:extLst>
              <a:ext uri="{FF2B5EF4-FFF2-40B4-BE49-F238E27FC236}">
                <a16:creationId xmlns:a16="http://schemas.microsoft.com/office/drawing/2014/main" id="{29156BC9-6D9B-754E-A556-2402C96F0FDF}"/>
              </a:ext>
            </a:extLst>
          </p:cNvPr>
          <p:cNvPicPr>
            <a:picLocks noChangeAspect="1"/>
          </p:cNvPicPr>
          <p:nvPr userDrawn="1"/>
        </p:nvPicPr>
        <p:blipFill>
          <a:blip r:embed="rId16"/>
          <a:stretch>
            <a:fillRect/>
          </a:stretch>
        </p:blipFill>
        <p:spPr>
          <a:xfrm>
            <a:off x="8044561" y="181675"/>
            <a:ext cx="962080" cy="386576"/>
          </a:xfrm>
          <a:prstGeom prst="rect">
            <a:avLst/>
          </a:prstGeom>
        </p:spPr>
      </p:pic>
    </p:spTree>
    <p:extLst>
      <p:ext uri="{BB962C8B-B14F-4D97-AF65-F5344CB8AC3E}">
        <p14:creationId xmlns:p14="http://schemas.microsoft.com/office/powerpoint/2010/main" val="1516453944"/>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Data 11">
            <a:extLst>
              <a:ext uri="{FF2B5EF4-FFF2-40B4-BE49-F238E27FC236}">
                <a16:creationId xmlns:a16="http://schemas.microsoft.com/office/drawing/2014/main" id="{3308725E-053D-0843-AE9E-9F60C1DA0AD5}"/>
              </a:ext>
            </a:extLst>
          </p:cNvPr>
          <p:cNvSpPr/>
          <p:nvPr userDrawn="1"/>
        </p:nvSpPr>
        <p:spPr>
          <a:xfrm flipH="1">
            <a:off x="1143000" y="0"/>
            <a:ext cx="6858000" cy="5143500"/>
          </a:xfrm>
          <a:prstGeom prst="flowChartInputOutput">
            <a:avLst/>
          </a:prstGeom>
          <a:solidFill>
            <a:srgbClr val="03E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02334DDA-B032-5B4F-A361-8D3D2597D478}"/>
              </a:ext>
            </a:extLst>
          </p:cNvPr>
          <p:cNvPicPr>
            <a:picLocks noChangeAspect="1"/>
          </p:cNvPicPr>
          <p:nvPr userDrawn="1"/>
        </p:nvPicPr>
        <p:blipFill>
          <a:blip r:embed="rId3"/>
          <a:stretch>
            <a:fillRect/>
          </a:stretch>
        </p:blipFill>
        <p:spPr>
          <a:xfrm>
            <a:off x="2470150" y="1727200"/>
            <a:ext cx="4203700" cy="1689100"/>
          </a:xfrm>
          <a:prstGeom prst="rect">
            <a:avLst/>
          </a:prstGeom>
        </p:spPr>
      </p:pic>
    </p:spTree>
    <p:extLst>
      <p:ext uri="{BB962C8B-B14F-4D97-AF65-F5344CB8AC3E}">
        <p14:creationId xmlns:p14="http://schemas.microsoft.com/office/powerpoint/2010/main" val="2872464043"/>
      </p:ext>
    </p:extLst>
  </p:cSld>
  <p:clrMap bg1="lt1" tx1="dk1" bg2="lt2" tx2="dk2" accent1="accent1" accent2="accent2" accent3="accent3" accent4="accent4" accent5="accent5" accent6="accent6" hlink="hlink" folHlink="folHlink"/>
  <p:sldLayoutIdLst>
    <p:sldLayoutId id="2147483749" r:id="rId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334DDA-B032-5B4F-A361-8D3D2597D478}"/>
              </a:ext>
            </a:extLst>
          </p:cNvPr>
          <p:cNvPicPr>
            <a:picLocks noChangeAspect="1"/>
          </p:cNvPicPr>
          <p:nvPr userDrawn="1"/>
        </p:nvPicPr>
        <p:blipFill>
          <a:blip r:embed="rId4"/>
          <a:stretch>
            <a:fillRect/>
          </a:stretch>
        </p:blipFill>
        <p:spPr>
          <a:xfrm>
            <a:off x="2470150" y="1727200"/>
            <a:ext cx="4203700" cy="1689100"/>
          </a:xfrm>
          <a:prstGeom prst="rect">
            <a:avLst/>
          </a:prstGeom>
        </p:spPr>
      </p:pic>
    </p:spTree>
    <p:extLst>
      <p:ext uri="{BB962C8B-B14F-4D97-AF65-F5344CB8AC3E}">
        <p14:creationId xmlns:p14="http://schemas.microsoft.com/office/powerpoint/2010/main" val="2652817884"/>
      </p:ext>
    </p:extLst>
  </p:cSld>
  <p:clrMap bg1="lt1" tx1="dk1" bg2="lt2" tx2="dk2" accent1="accent1" accent2="accent2" accent3="accent3" accent4="accent4" accent5="accent5" accent6="accent6" hlink="hlink" folHlink="folHlink"/>
  <p:sldLayoutIdLst>
    <p:sldLayoutId id="2147483750" r:id="rId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848AE520-0ACE-1D48-9363-80C5F80CB016}"/>
              </a:ext>
            </a:extLst>
          </p:cNvPr>
          <p:cNvPicPr>
            <a:picLocks noChangeAspect="1"/>
          </p:cNvPicPr>
          <p:nvPr userDrawn="1"/>
        </p:nvPicPr>
        <p:blipFill>
          <a:blip r:embed="rId14"/>
          <a:stretch>
            <a:fillRect/>
          </a:stretch>
        </p:blipFill>
        <p:spPr>
          <a:xfrm>
            <a:off x="7864834" y="4632722"/>
            <a:ext cx="1279165" cy="510778"/>
          </a:xfrm>
          <a:prstGeom prst="rect">
            <a:avLst/>
          </a:prstGeom>
        </p:spPr>
      </p:pic>
      <p:pic>
        <p:nvPicPr>
          <p:cNvPr id="11" name="Picture 10">
            <a:extLst>
              <a:ext uri="{FF2B5EF4-FFF2-40B4-BE49-F238E27FC236}">
                <a16:creationId xmlns:a16="http://schemas.microsoft.com/office/drawing/2014/main" id="{88F883EC-857C-DD48-80BD-FA1F0C00C415}"/>
              </a:ext>
            </a:extLst>
          </p:cNvPr>
          <p:cNvPicPr>
            <a:picLocks noChangeAspect="1"/>
          </p:cNvPicPr>
          <p:nvPr userDrawn="1"/>
        </p:nvPicPr>
        <p:blipFill>
          <a:blip r:embed="rId15"/>
          <a:stretch>
            <a:fillRect/>
          </a:stretch>
        </p:blipFill>
        <p:spPr>
          <a:xfrm>
            <a:off x="8115013" y="53913"/>
            <a:ext cx="962080" cy="386576"/>
          </a:xfrm>
          <a:prstGeom prst="rect">
            <a:avLst/>
          </a:prstGeom>
        </p:spPr>
      </p:pic>
    </p:spTree>
    <p:extLst>
      <p:ext uri="{BB962C8B-B14F-4D97-AF65-F5344CB8AC3E}">
        <p14:creationId xmlns:p14="http://schemas.microsoft.com/office/powerpoint/2010/main" val="201597914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91348B5-7250-B34E-AED9-AC00BB549607}"/>
              </a:ext>
            </a:extLst>
          </p:cNvPr>
          <p:cNvPicPr>
            <a:picLocks noChangeAspect="1"/>
          </p:cNvPicPr>
          <p:nvPr userDrawn="1"/>
        </p:nvPicPr>
        <p:blipFill>
          <a:blip r:embed="rId13"/>
          <a:stretch>
            <a:fillRect/>
          </a:stretch>
        </p:blipFill>
        <p:spPr>
          <a:xfrm>
            <a:off x="0" y="4627762"/>
            <a:ext cx="9144000" cy="520700"/>
          </a:xfrm>
          <a:prstGeom prst="rect">
            <a:avLst/>
          </a:prstGeom>
        </p:spPr>
      </p:pic>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4AC606A-6785-AF49-87E2-FE5EDE08CF3D}"/>
              </a:ext>
            </a:extLst>
          </p:cNvPr>
          <p:cNvPicPr>
            <a:picLocks noChangeAspect="1"/>
          </p:cNvPicPr>
          <p:nvPr userDrawn="1"/>
        </p:nvPicPr>
        <p:blipFill>
          <a:blip r:embed="rId14"/>
          <a:stretch>
            <a:fillRect/>
          </a:stretch>
        </p:blipFill>
        <p:spPr>
          <a:xfrm>
            <a:off x="7864834" y="4632722"/>
            <a:ext cx="1279166" cy="510778"/>
          </a:xfrm>
          <a:prstGeom prst="rect">
            <a:avLst/>
          </a:prstGeom>
        </p:spPr>
      </p:pic>
      <p:pic>
        <p:nvPicPr>
          <p:cNvPr id="9" name="Picture 8">
            <a:extLst>
              <a:ext uri="{FF2B5EF4-FFF2-40B4-BE49-F238E27FC236}">
                <a16:creationId xmlns:a16="http://schemas.microsoft.com/office/drawing/2014/main" id="{33A28153-D6D1-6E4E-9AA2-E53814030966}"/>
              </a:ext>
            </a:extLst>
          </p:cNvPr>
          <p:cNvPicPr>
            <a:picLocks noChangeAspect="1"/>
          </p:cNvPicPr>
          <p:nvPr userDrawn="1"/>
        </p:nvPicPr>
        <p:blipFill>
          <a:blip r:embed="rId15"/>
          <a:stretch>
            <a:fillRect/>
          </a:stretch>
        </p:blipFill>
        <p:spPr>
          <a:xfrm>
            <a:off x="8115013" y="53913"/>
            <a:ext cx="962080" cy="386576"/>
          </a:xfrm>
          <a:prstGeom prst="rect">
            <a:avLst/>
          </a:prstGeom>
        </p:spPr>
      </p:pic>
    </p:spTree>
    <p:extLst>
      <p:ext uri="{BB962C8B-B14F-4D97-AF65-F5344CB8AC3E}">
        <p14:creationId xmlns:p14="http://schemas.microsoft.com/office/powerpoint/2010/main" val="14244308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0091D0"/>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9AF8EB-A52B-B84E-B528-5FA055AD4112}"/>
              </a:ext>
            </a:extLst>
          </p:cNvPr>
          <p:cNvPicPr>
            <a:picLocks noChangeAspect="1"/>
          </p:cNvPicPr>
          <p:nvPr userDrawn="1"/>
        </p:nvPicPr>
        <p:blipFill rotWithShape="1">
          <a:blip r:embed="rId5">
            <a:alphaModFix amt="9000"/>
          </a:blip>
          <a:srcRect l="27859" r="27859"/>
          <a:stretch/>
        </p:blipFill>
        <p:spPr>
          <a:xfrm>
            <a:off x="-1" y="-5092"/>
            <a:ext cx="9144001" cy="5148592"/>
          </a:xfrm>
          <a:prstGeom prst="rect">
            <a:avLst/>
          </a:prstGeom>
        </p:spPr>
      </p:pic>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1003321"/>
      </p:ext>
    </p:extLst>
  </p:cSld>
  <p:clrMap bg1="lt1" tx1="dk1" bg2="lt2" tx2="dk2" accent1="accent1" accent2="accent2" accent3="accent3" accent4="accent4" accent5="accent5" accent6="accent6" hlink="hlink" folHlink="folHlink"/>
  <p:sldLayoutIdLst>
    <p:sldLayoutId id="2147483700" r:id="rId1"/>
    <p:sldLayoutId id="2147483697" r:id="rId2"/>
    <p:sldLayoutId id="2147483699" r:id="rId3"/>
  </p:sldLayoutIdLst>
  <p:txStyles>
    <p:titleStyle>
      <a:lvl1pPr algn="l" defTabSz="685800" rtl="0" eaLnBrk="1" latinLnBrk="0" hangingPunct="1">
        <a:lnSpc>
          <a:spcPct val="90000"/>
        </a:lnSpc>
        <a:spcBef>
          <a:spcPct val="0"/>
        </a:spcBef>
        <a:buNone/>
        <a:defRPr sz="3300" b="1" i="0" kern="1200" spc="-98" baseline="0">
          <a:solidFill>
            <a:schemeClr val="bg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bg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bg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bg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bg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bg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269F38F-7350-E64C-A4B6-E2A2E9851400}"/>
              </a:ext>
            </a:extLst>
          </p:cNvPr>
          <p:cNvSpPr/>
          <p:nvPr userDrawn="1"/>
        </p:nvSpPr>
        <p:spPr>
          <a:xfrm>
            <a:off x="0" y="4632722"/>
            <a:ext cx="9144000" cy="510777"/>
          </a:xfrm>
          <a:prstGeom prst="rect">
            <a:avLst/>
          </a:prstGeom>
          <a:solidFill>
            <a:srgbClr val="0091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33A28153-D6D1-6E4E-9AA2-E53814030966}"/>
              </a:ext>
            </a:extLst>
          </p:cNvPr>
          <p:cNvPicPr>
            <a:picLocks noChangeAspect="1"/>
          </p:cNvPicPr>
          <p:nvPr userDrawn="1"/>
        </p:nvPicPr>
        <p:blipFill>
          <a:blip r:embed="rId13"/>
          <a:stretch>
            <a:fillRect/>
          </a:stretch>
        </p:blipFill>
        <p:spPr>
          <a:xfrm>
            <a:off x="8115013" y="53913"/>
            <a:ext cx="962080" cy="386576"/>
          </a:xfrm>
          <a:prstGeom prst="rect">
            <a:avLst/>
          </a:prstGeom>
        </p:spPr>
      </p:pic>
      <p:pic>
        <p:nvPicPr>
          <p:cNvPr id="19" name="Picture 18">
            <a:extLst>
              <a:ext uri="{FF2B5EF4-FFF2-40B4-BE49-F238E27FC236}">
                <a16:creationId xmlns:a16="http://schemas.microsoft.com/office/drawing/2014/main" id="{3658FAC9-B3DC-EA46-91C4-1E1426C82059}"/>
              </a:ext>
            </a:extLst>
          </p:cNvPr>
          <p:cNvPicPr>
            <a:picLocks noChangeAspect="1"/>
          </p:cNvPicPr>
          <p:nvPr userDrawn="1"/>
        </p:nvPicPr>
        <p:blipFill rotWithShape="1">
          <a:blip r:embed="rId14">
            <a:alphaModFix amt="9000"/>
          </a:blip>
          <a:srcRect t="38905" b="38693"/>
          <a:stretch/>
        </p:blipFill>
        <p:spPr>
          <a:xfrm>
            <a:off x="0" y="4632720"/>
            <a:ext cx="9144000" cy="510779"/>
          </a:xfrm>
          <a:prstGeom prst="rect">
            <a:avLst/>
          </a:prstGeom>
        </p:spPr>
      </p:pic>
      <p:pic>
        <p:nvPicPr>
          <p:cNvPr id="11" name="Picture 10">
            <a:extLst>
              <a:ext uri="{FF2B5EF4-FFF2-40B4-BE49-F238E27FC236}">
                <a16:creationId xmlns:a16="http://schemas.microsoft.com/office/drawing/2014/main" id="{8228C630-6F0E-C443-B3F3-57CFE617CA6B}"/>
              </a:ext>
            </a:extLst>
          </p:cNvPr>
          <p:cNvPicPr>
            <a:picLocks noChangeAspect="1"/>
          </p:cNvPicPr>
          <p:nvPr userDrawn="1"/>
        </p:nvPicPr>
        <p:blipFill>
          <a:blip r:embed="rId15"/>
          <a:stretch>
            <a:fillRect/>
          </a:stretch>
        </p:blipFill>
        <p:spPr>
          <a:xfrm>
            <a:off x="7864834" y="4632722"/>
            <a:ext cx="1279165" cy="510778"/>
          </a:xfrm>
          <a:prstGeom prst="rect">
            <a:avLst/>
          </a:prstGeom>
        </p:spPr>
      </p:pic>
      <p:pic>
        <p:nvPicPr>
          <p:cNvPr id="12" name="Picture 11">
            <a:extLst>
              <a:ext uri="{FF2B5EF4-FFF2-40B4-BE49-F238E27FC236}">
                <a16:creationId xmlns:a16="http://schemas.microsoft.com/office/drawing/2014/main" id="{EF19E863-071D-6E4C-80F6-7CDC399132EC}"/>
              </a:ext>
            </a:extLst>
          </p:cNvPr>
          <p:cNvPicPr>
            <a:picLocks noChangeAspect="1"/>
          </p:cNvPicPr>
          <p:nvPr userDrawn="1"/>
        </p:nvPicPr>
        <p:blipFill>
          <a:blip r:embed="rId16"/>
          <a:stretch>
            <a:fillRect/>
          </a:stretch>
        </p:blipFill>
        <p:spPr>
          <a:xfrm>
            <a:off x="94631" y="4680328"/>
            <a:ext cx="1279166" cy="415566"/>
          </a:xfrm>
          <a:prstGeom prst="rect">
            <a:avLst/>
          </a:prstGeom>
        </p:spPr>
      </p:pic>
    </p:spTree>
    <p:extLst>
      <p:ext uri="{BB962C8B-B14F-4D97-AF65-F5344CB8AC3E}">
        <p14:creationId xmlns:p14="http://schemas.microsoft.com/office/powerpoint/2010/main" val="16042110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C52C3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5932496"/>
      </p:ext>
    </p:extLst>
  </p:cSld>
  <p:clrMap bg1="lt1" tx1="dk1" bg2="lt2" tx2="dk2" accent1="accent1" accent2="accent2" accent3="accent3" accent4="accent4" accent5="accent5" accent6="accent6" hlink="hlink" folHlink="folHlink"/>
  <p:sldLayoutIdLst>
    <p:sldLayoutId id="2147483702" r:id="rId1"/>
    <p:sldLayoutId id="2147483733" r:id="rId2"/>
    <p:sldLayoutId id="2147483703" r:id="rId3"/>
    <p:sldLayoutId id="2147483704" r:id="rId4"/>
  </p:sldLayoutIdLst>
  <p:txStyles>
    <p:titleStyle>
      <a:lvl1pPr algn="l" defTabSz="685800" rtl="0" eaLnBrk="1" latinLnBrk="0" hangingPunct="1">
        <a:lnSpc>
          <a:spcPct val="90000"/>
        </a:lnSpc>
        <a:spcBef>
          <a:spcPct val="0"/>
        </a:spcBef>
        <a:buNone/>
        <a:defRPr sz="3300" b="1" i="0" kern="1200" spc="-98" baseline="0">
          <a:solidFill>
            <a:schemeClr val="bg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bg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bg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bg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bg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bg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04197E0-5784-7C41-A271-0383FBDF5D62}"/>
              </a:ext>
            </a:extLst>
          </p:cNvPr>
          <p:cNvSpPr/>
          <p:nvPr userDrawn="1"/>
        </p:nvSpPr>
        <p:spPr>
          <a:xfrm>
            <a:off x="0" y="4632723"/>
            <a:ext cx="9144000" cy="510777"/>
          </a:xfrm>
          <a:prstGeom prst="rect">
            <a:avLst/>
          </a:prstGeom>
          <a:solidFill>
            <a:srgbClr val="C52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9EA35E0-C920-0B4E-9424-B25EE929A1F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8178C67-BEB2-5B49-8E64-B0F6299529BE}"/>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A37A7030-7F24-6E4B-AC94-2A9436218B7C}"/>
              </a:ext>
            </a:extLst>
          </p:cNvPr>
          <p:cNvPicPr>
            <a:picLocks noChangeAspect="1"/>
          </p:cNvPicPr>
          <p:nvPr userDrawn="1"/>
        </p:nvPicPr>
        <p:blipFill>
          <a:blip r:embed="rId13"/>
          <a:stretch>
            <a:fillRect/>
          </a:stretch>
        </p:blipFill>
        <p:spPr>
          <a:xfrm>
            <a:off x="7873978" y="4632724"/>
            <a:ext cx="1279165" cy="510778"/>
          </a:xfrm>
          <a:prstGeom prst="rect">
            <a:avLst/>
          </a:prstGeom>
        </p:spPr>
      </p:pic>
      <p:pic>
        <p:nvPicPr>
          <p:cNvPr id="15" name="Picture 14">
            <a:extLst>
              <a:ext uri="{FF2B5EF4-FFF2-40B4-BE49-F238E27FC236}">
                <a16:creationId xmlns:a16="http://schemas.microsoft.com/office/drawing/2014/main" id="{C26D2B91-57F4-FB45-A194-714BEC38124F}"/>
              </a:ext>
            </a:extLst>
          </p:cNvPr>
          <p:cNvPicPr>
            <a:picLocks noChangeAspect="1"/>
          </p:cNvPicPr>
          <p:nvPr userDrawn="1"/>
        </p:nvPicPr>
        <p:blipFill>
          <a:blip r:embed="rId14"/>
          <a:stretch>
            <a:fillRect/>
          </a:stretch>
        </p:blipFill>
        <p:spPr>
          <a:xfrm>
            <a:off x="140679" y="4702602"/>
            <a:ext cx="1688122" cy="334108"/>
          </a:xfrm>
          <a:prstGeom prst="rect">
            <a:avLst/>
          </a:prstGeom>
        </p:spPr>
      </p:pic>
    </p:spTree>
    <p:extLst>
      <p:ext uri="{BB962C8B-B14F-4D97-AF65-F5344CB8AC3E}">
        <p14:creationId xmlns:p14="http://schemas.microsoft.com/office/powerpoint/2010/main" val="2010331710"/>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sv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6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emf"/></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97.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9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6.sv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9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46.sv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97.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97.xml"/><Relationship Id="rId4" Type="http://schemas.openxmlformats.org/officeDocument/2006/relationships/image" Target="../media/image56.sv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61.xml"/><Relationship Id="rId6" Type="http://schemas.openxmlformats.org/officeDocument/2006/relationships/image" Target="../media/image31.png"/><Relationship Id="rId5" Type="http://schemas.openxmlformats.org/officeDocument/2006/relationships/image" Target="../media/image29.emf"/><Relationship Id="rId4" Type="http://schemas.openxmlformats.org/officeDocument/2006/relationships/image" Target="../media/image28.svg"/></Relationships>
</file>

<file path=ppt/slides/_rels/slide16.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7.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13.xml"/><Relationship Id="rId1" Type="http://schemas.openxmlformats.org/officeDocument/2006/relationships/slideLayout" Target="../slideLayouts/slideLayout97.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svg"/><Relationship Id="rId4" Type="http://schemas.openxmlformats.org/officeDocument/2006/relationships/image" Target="../media/image58.svg"/><Relationship Id="rId9" Type="http://schemas.openxmlformats.org/officeDocument/2006/relationships/image" Target="../media/image63.png"/><Relationship Id="rId14" Type="http://schemas.openxmlformats.org/officeDocument/2006/relationships/image" Target="../media/image68.png"/></Relationships>
</file>

<file path=ppt/slides/_rels/slide1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4.xml"/><Relationship Id="rId1" Type="http://schemas.openxmlformats.org/officeDocument/2006/relationships/slideLayout" Target="../slideLayouts/slideLayout97.xml"/></Relationships>
</file>

<file path=ppt/slides/_rels/slide18.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15.xml"/><Relationship Id="rId1" Type="http://schemas.openxmlformats.org/officeDocument/2006/relationships/slideLayout" Target="../slideLayouts/slideLayout67.xml"/><Relationship Id="rId5" Type="http://schemas.openxmlformats.org/officeDocument/2006/relationships/image" Target="../media/image72.emf"/><Relationship Id="rId4" Type="http://schemas.openxmlformats.org/officeDocument/2006/relationships/image" Target="../media/image71.emf"/></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xml"/><Relationship Id="rId1" Type="http://schemas.openxmlformats.org/officeDocument/2006/relationships/slideLayout" Target="../slideLayouts/slideLayout97.xml"/><Relationship Id="rId4" Type="http://schemas.openxmlformats.org/officeDocument/2006/relationships/image" Target="../media/image7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7.xml"/><Relationship Id="rId1" Type="http://schemas.openxmlformats.org/officeDocument/2006/relationships/slideLayout" Target="../slideLayouts/slideLayout97.xml"/></Relationships>
</file>

<file path=ppt/slides/_rels/slide2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8.xml"/><Relationship Id="rId1" Type="http://schemas.openxmlformats.org/officeDocument/2006/relationships/slideLayout" Target="../slideLayouts/slideLayout9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61.xml"/><Relationship Id="rId5" Type="http://schemas.openxmlformats.org/officeDocument/2006/relationships/image" Target="../media/image76.png"/><Relationship Id="rId4" Type="http://schemas.openxmlformats.org/officeDocument/2006/relationships/image" Target="../media/image29.emf"/></Relationships>
</file>

<file path=ppt/slides/_rels/slide2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9.xml"/><Relationship Id="rId1" Type="http://schemas.openxmlformats.org/officeDocument/2006/relationships/slideLayout" Target="../slideLayouts/slideLayout9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2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97.xml"/><Relationship Id="rId5" Type="http://schemas.openxmlformats.org/officeDocument/2006/relationships/image" Target="../media/image78.png"/><Relationship Id="rId4" Type="http://schemas.openxmlformats.org/officeDocument/2006/relationships/image" Target="../media/image29.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2.xml"/></Relationships>
</file>

<file path=ppt/slides/_rels/slide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1.xml"/><Relationship Id="rId1" Type="http://schemas.openxmlformats.org/officeDocument/2006/relationships/slideLayout" Target="../slideLayouts/slideLayout92.xml"/><Relationship Id="rId5" Type="http://schemas.openxmlformats.org/officeDocument/2006/relationships/image" Target="../media/image81.png"/><Relationship Id="rId4" Type="http://schemas.openxmlformats.org/officeDocument/2006/relationships/image" Target="../media/image80.png"/></Relationships>
</file>

<file path=ppt/slides/_rels/slide2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2.xml"/><Relationship Id="rId1" Type="http://schemas.openxmlformats.org/officeDocument/2006/relationships/slideLayout" Target="../slideLayouts/slideLayout67.xml"/><Relationship Id="rId4" Type="http://schemas.openxmlformats.org/officeDocument/2006/relationships/image" Target="../media/image83.pn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61.xml"/><Relationship Id="rId6" Type="http://schemas.openxmlformats.org/officeDocument/2006/relationships/image" Target="../media/image31.png"/><Relationship Id="rId5" Type="http://schemas.openxmlformats.org/officeDocument/2006/relationships/image" Target="../media/image29.emf"/><Relationship Id="rId4" Type="http://schemas.openxmlformats.org/officeDocument/2006/relationships/image" Target="../media/image28.svg"/></Relationships>
</file>

<file path=ppt/slides/_rels/slide3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3.xml"/><Relationship Id="rId1" Type="http://schemas.openxmlformats.org/officeDocument/2006/relationships/slideLayout" Target="../slideLayouts/slideLayout72.xml"/><Relationship Id="rId4" Type="http://schemas.openxmlformats.org/officeDocument/2006/relationships/image" Target="../media/image85.gif"/></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6.xml"/><Relationship Id="rId1" Type="http://schemas.openxmlformats.org/officeDocument/2006/relationships/slideLayout" Target="../slideLayouts/slideLayout67.xml"/><Relationship Id="rId4" Type="http://schemas.openxmlformats.org/officeDocument/2006/relationships/image" Target="../media/image89.png"/></Relationships>
</file>

<file path=ppt/slides/_rels/slide3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7.xml"/><Relationship Id="rId1" Type="http://schemas.openxmlformats.org/officeDocument/2006/relationships/slideLayout" Target="../slideLayouts/slideLayout7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9.xml"/><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0.xml"/><Relationship Id="rId1" Type="http://schemas.openxmlformats.org/officeDocument/2006/relationships/slideLayout" Target="../slideLayouts/slideLayout67.xml"/><Relationship Id="rId4" Type="http://schemas.openxmlformats.org/officeDocument/2006/relationships/image" Target="../media/image95.png"/></Relationships>
</file>

<file path=ppt/slides/_rels/slide3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31.xml"/><Relationship Id="rId1" Type="http://schemas.openxmlformats.org/officeDocument/2006/relationships/slideLayout" Target="../slideLayouts/slideLayout72.xml"/><Relationship Id="rId4" Type="http://schemas.openxmlformats.org/officeDocument/2006/relationships/image" Target="../media/image97.gif"/></Relationships>
</file>

<file path=ppt/slides/_rels/slide39.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101.svg"/><Relationship Id="rId2" Type="http://schemas.openxmlformats.org/officeDocument/2006/relationships/notesSlide" Target="../notesSlides/notesSlide32.xml"/><Relationship Id="rId1" Type="http://schemas.openxmlformats.org/officeDocument/2006/relationships/slideLayout" Target="../slideLayouts/slideLayout61.xml"/><Relationship Id="rId6" Type="http://schemas.openxmlformats.org/officeDocument/2006/relationships/image" Target="../media/image100.png"/><Relationship Id="rId5" Type="http://schemas.openxmlformats.org/officeDocument/2006/relationships/image" Target="../media/image31.png"/><Relationship Id="rId4" Type="http://schemas.openxmlformats.org/officeDocument/2006/relationships/image" Target="../media/image99.svg"/></Relationships>
</file>

<file path=ppt/slides/_rels/slide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92.xml"/><Relationship Id="rId5" Type="http://schemas.openxmlformats.org/officeDocument/2006/relationships/image" Target="../media/image35.jpeg"/><Relationship Id="rId4" Type="http://schemas.openxmlformats.org/officeDocument/2006/relationships/image" Target="../media/image34.jpeg"/></Relationships>
</file>

<file path=ppt/slides/_rels/slide4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3.xml"/><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4.xml"/><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35.xml"/><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38.xml"/><Relationship Id="rId1" Type="http://schemas.openxmlformats.org/officeDocument/2006/relationships/slideLayout" Target="../slideLayouts/slideLayout72.xml"/><Relationship Id="rId4" Type="http://schemas.openxmlformats.org/officeDocument/2006/relationships/image" Target="../media/image106.gif"/></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9.xml"/><Relationship Id="rId1" Type="http://schemas.openxmlformats.org/officeDocument/2006/relationships/slideLayout" Target="../slideLayouts/slideLayout92.xml"/></Relationships>
</file>

<file path=ppt/slides/_rels/slide4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40.xml"/><Relationship Id="rId1" Type="http://schemas.openxmlformats.org/officeDocument/2006/relationships/slideLayout" Target="../slideLayouts/slideLayout92.xml"/></Relationships>
</file>

<file path=ppt/slides/_rels/slide4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41.xml"/><Relationship Id="rId1" Type="http://schemas.openxmlformats.org/officeDocument/2006/relationships/slideLayout" Target="../slideLayouts/slideLayout61.xml"/><Relationship Id="rId5" Type="http://schemas.openxmlformats.org/officeDocument/2006/relationships/image" Target="../media/image31.png"/><Relationship Id="rId4" Type="http://schemas.openxmlformats.org/officeDocument/2006/relationships/image" Target="../media/image99.svg"/></Relationships>
</file>

<file path=ppt/slides/_rels/slide4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42.xml"/><Relationship Id="rId1" Type="http://schemas.openxmlformats.org/officeDocument/2006/relationships/slideLayout" Target="../slideLayouts/slideLayout72.xml"/><Relationship Id="rId4" Type="http://schemas.openxmlformats.org/officeDocument/2006/relationships/image" Target="../media/image110.gif"/></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9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6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53.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44.xml"/><Relationship Id="rId1" Type="http://schemas.openxmlformats.org/officeDocument/2006/relationships/slideLayout" Target="../slideLayouts/slideLayout72.xml"/><Relationship Id="rId4" Type="http://schemas.openxmlformats.org/officeDocument/2006/relationships/image" Target="../media/image113.jpeg"/></Relationships>
</file>

<file path=ppt/slides/_rels/slide5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45.xml"/><Relationship Id="rId1" Type="http://schemas.openxmlformats.org/officeDocument/2006/relationships/slideLayout" Target="../slideLayouts/slideLayout72.xml"/><Relationship Id="rId4" Type="http://schemas.openxmlformats.org/officeDocument/2006/relationships/image" Target="../media/image115.gif"/></Relationships>
</file>

<file path=ppt/slides/_rels/slide5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6.xml"/><Relationship Id="rId1" Type="http://schemas.openxmlformats.org/officeDocument/2006/relationships/slideLayout" Target="../slideLayouts/slideLayout67.xml"/></Relationships>
</file>

<file path=ppt/slides/_rels/slide5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7.xml"/><Relationship Id="rId1" Type="http://schemas.openxmlformats.org/officeDocument/2006/relationships/slideLayout" Target="../slideLayouts/slideLayout67.xml"/></Relationships>
</file>

<file path=ppt/slides/_rels/slide5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8.xml"/><Relationship Id="rId1" Type="http://schemas.openxmlformats.org/officeDocument/2006/relationships/slideLayout" Target="../slideLayouts/slideLayout67.xml"/><Relationship Id="rId4" Type="http://schemas.openxmlformats.org/officeDocument/2006/relationships/image" Target="../media/image119.png"/></Relationships>
</file>

<file path=ppt/slides/_rels/slide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9.xml"/><Relationship Id="rId1" Type="http://schemas.openxmlformats.org/officeDocument/2006/relationships/slideLayout" Target="../slideLayouts/slideLayout72.xml"/><Relationship Id="rId4" Type="http://schemas.openxmlformats.org/officeDocument/2006/relationships/image" Target="../media/image74.png"/></Relationships>
</file>

<file path=ppt/slides/_rels/slide5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0.xml"/><Relationship Id="rId1" Type="http://schemas.openxmlformats.org/officeDocument/2006/relationships/slideLayout" Target="../slideLayouts/slideLayout67.xml"/><Relationship Id="rId4" Type="http://schemas.openxmlformats.org/officeDocument/2006/relationships/image" Target="../media/image7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3.xml"/></Relationships>
</file>

<file path=ppt/slides/_rels/slide60.xml.rels><?xml version="1.0" encoding="UTF-8" standalone="yes"?>
<Relationships xmlns="http://schemas.openxmlformats.org/package/2006/relationships"><Relationship Id="rId3" Type="http://schemas.openxmlformats.org/officeDocument/2006/relationships/hyperlink" Target="https://bcove.video/3bsnVRF" TargetMode="External"/><Relationship Id="rId2" Type="http://schemas.openxmlformats.org/officeDocument/2006/relationships/notesSlide" Target="../notesSlides/notesSlide51.xml"/><Relationship Id="rId1" Type="http://schemas.openxmlformats.org/officeDocument/2006/relationships/slideLayout" Target="../slideLayouts/slideLayout6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6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97.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055FC90-84D7-4C9C-9D93-F0F151D97AE1}"/>
              </a:ext>
            </a:extLst>
          </p:cNvPr>
          <p:cNvGrpSpPr/>
          <p:nvPr/>
        </p:nvGrpSpPr>
        <p:grpSpPr>
          <a:xfrm>
            <a:off x="-56203" y="32619"/>
            <a:ext cx="11929064" cy="5207992"/>
            <a:chOff x="-56203" y="0"/>
            <a:chExt cx="11929064" cy="5207992"/>
          </a:xfrm>
        </p:grpSpPr>
        <p:pic>
          <p:nvPicPr>
            <p:cNvPr id="3" name="Graphic 2">
              <a:extLst>
                <a:ext uri="{FF2B5EF4-FFF2-40B4-BE49-F238E27FC236}">
                  <a16:creationId xmlns:a16="http://schemas.microsoft.com/office/drawing/2014/main" id="{CC6E2ECC-C36A-4F4F-B408-274BE8FE7B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203" y="0"/>
              <a:ext cx="3974523" cy="5143500"/>
            </a:xfrm>
            <a:prstGeom prst="rect">
              <a:avLst/>
            </a:prstGeom>
          </p:spPr>
        </p:pic>
        <p:pic>
          <p:nvPicPr>
            <p:cNvPr id="9" name="Graphic 8">
              <a:extLst>
                <a:ext uri="{FF2B5EF4-FFF2-40B4-BE49-F238E27FC236}">
                  <a16:creationId xmlns:a16="http://schemas.microsoft.com/office/drawing/2014/main" id="{C2A72C42-F113-46B1-A3A1-81E41B194A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27579" y="64492"/>
              <a:ext cx="3974523" cy="5143500"/>
            </a:xfrm>
            <a:prstGeom prst="rect">
              <a:avLst/>
            </a:prstGeom>
          </p:spPr>
        </p:pic>
        <p:pic>
          <p:nvPicPr>
            <p:cNvPr id="10" name="Graphic 9">
              <a:extLst>
                <a:ext uri="{FF2B5EF4-FFF2-40B4-BE49-F238E27FC236}">
                  <a16:creationId xmlns:a16="http://schemas.microsoft.com/office/drawing/2014/main" id="{39DB00E9-F29B-4ADF-B457-1F081484F2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898338" y="373"/>
              <a:ext cx="3974523" cy="5143500"/>
            </a:xfrm>
            <a:prstGeom prst="rect">
              <a:avLst/>
            </a:prstGeom>
          </p:spPr>
        </p:pic>
      </p:grpSp>
      <p:pic>
        <p:nvPicPr>
          <p:cNvPr id="6" name="Picture 5">
            <a:extLst>
              <a:ext uri="{FF2B5EF4-FFF2-40B4-BE49-F238E27FC236}">
                <a16:creationId xmlns:a16="http://schemas.microsoft.com/office/drawing/2014/main" id="{F3F069A7-335B-9743-A860-BD51926EC187}"/>
              </a:ext>
            </a:extLst>
          </p:cNvPr>
          <p:cNvPicPr>
            <a:picLocks noChangeAspect="1"/>
          </p:cNvPicPr>
          <p:nvPr/>
        </p:nvPicPr>
        <p:blipFill rotWithShape="1">
          <a:blip r:embed="rId4"/>
          <a:srcRect l="61169"/>
          <a:stretch/>
        </p:blipFill>
        <p:spPr>
          <a:xfrm>
            <a:off x="0" y="263252"/>
            <a:ext cx="2343150" cy="4880622"/>
          </a:xfrm>
          <a:prstGeom prst="rect">
            <a:avLst/>
          </a:prstGeom>
        </p:spPr>
      </p:pic>
      <p:pic>
        <p:nvPicPr>
          <p:cNvPr id="7" name="Picture 6">
            <a:extLst>
              <a:ext uri="{FF2B5EF4-FFF2-40B4-BE49-F238E27FC236}">
                <a16:creationId xmlns:a16="http://schemas.microsoft.com/office/drawing/2014/main" id="{528FE7D1-CC93-1145-975D-358ABD126202}"/>
              </a:ext>
            </a:extLst>
          </p:cNvPr>
          <p:cNvPicPr>
            <a:picLocks noChangeAspect="1"/>
          </p:cNvPicPr>
          <p:nvPr/>
        </p:nvPicPr>
        <p:blipFill rotWithShape="1">
          <a:blip r:embed="rId4"/>
          <a:srcRect l="-236" t="58" r="42460" b="-711"/>
          <a:stretch/>
        </p:blipFill>
        <p:spPr>
          <a:xfrm>
            <a:off x="5657665" y="272777"/>
            <a:ext cx="3486335" cy="4912494"/>
          </a:xfrm>
          <a:prstGeom prst="rect">
            <a:avLst/>
          </a:prstGeom>
        </p:spPr>
      </p:pic>
      <p:sp>
        <p:nvSpPr>
          <p:cNvPr id="11" name="Title 1">
            <a:extLst>
              <a:ext uri="{FF2B5EF4-FFF2-40B4-BE49-F238E27FC236}">
                <a16:creationId xmlns:a16="http://schemas.microsoft.com/office/drawing/2014/main" id="{2912DD6F-BA81-4A93-BD46-19BD1C3BFA17}"/>
              </a:ext>
            </a:extLst>
          </p:cNvPr>
          <p:cNvSpPr txBox="1">
            <a:spLocks/>
          </p:cNvSpPr>
          <p:nvPr/>
        </p:nvSpPr>
        <p:spPr>
          <a:xfrm>
            <a:off x="741155" y="2510099"/>
            <a:ext cx="6858000" cy="544965"/>
          </a:xfrm>
          <a:prstGeom prst="rect">
            <a:avLst/>
          </a:prstGeom>
        </p:spPr>
        <p:txBody>
          <a:bodyPr>
            <a:norm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2000"/>
              <a:t>The Five Behaviors</a:t>
            </a:r>
            <a:r>
              <a:rPr lang="en-US" sz="2000" baseline="30000"/>
              <a:t>®</a:t>
            </a:r>
            <a:r>
              <a:rPr lang="en-US" sz="2000"/>
              <a:t> Personal Development</a:t>
            </a:r>
          </a:p>
        </p:txBody>
      </p:sp>
      <p:sp>
        <p:nvSpPr>
          <p:cNvPr id="12" name="Subtitle 2">
            <a:extLst>
              <a:ext uri="{FF2B5EF4-FFF2-40B4-BE49-F238E27FC236}">
                <a16:creationId xmlns:a16="http://schemas.microsoft.com/office/drawing/2014/main" id="{AF5DA0AB-7713-4D79-AA55-8F834149C1E3}"/>
              </a:ext>
            </a:extLst>
          </p:cNvPr>
          <p:cNvSpPr txBox="1">
            <a:spLocks/>
          </p:cNvSpPr>
          <p:nvPr/>
        </p:nvSpPr>
        <p:spPr>
          <a:xfrm>
            <a:off x="642257" y="3286244"/>
            <a:ext cx="6858000" cy="1241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800" b="1" dirty="0">
                <a:latin typeface="Helvetica" panose="020B0604020202020204" pitchFamily="34" charset="0"/>
                <a:cs typeface="Helvetica" panose="020B0604020202020204" pitchFamily="34" charset="0"/>
              </a:rPr>
              <a:t>{Presenter NAME}</a:t>
            </a:r>
            <a:endParaRPr lang="en-US" sz="1800" dirty="0">
              <a:latin typeface="Helvetica" panose="020B0604020202020204" pitchFamily="34" charset="0"/>
              <a:cs typeface="Helvetica" panose="020B0604020202020204" pitchFamily="34" charset="0"/>
            </a:endParaRPr>
          </a:p>
          <a:p>
            <a:endParaRPr lang="en-US" dirty="0">
              <a:latin typeface="Helvetica" panose="020B0604020202020204" pitchFamily="34" charset="0"/>
              <a:cs typeface="Helvetica" panose="020B0604020202020204" pitchFamily="34" charset="0"/>
            </a:endParaRPr>
          </a:p>
        </p:txBody>
      </p:sp>
      <p:pic>
        <p:nvPicPr>
          <p:cNvPr id="14" name="Picture 13" descr="A picture containing food, drawing&#10;&#10;Description automatically generated">
            <a:extLst>
              <a:ext uri="{FF2B5EF4-FFF2-40B4-BE49-F238E27FC236}">
                <a16:creationId xmlns:a16="http://schemas.microsoft.com/office/drawing/2014/main" id="{A3B9AA24-EE1C-40B1-9E48-2DA6F2E3001E}"/>
              </a:ext>
            </a:extLst>
          </p:cNvPr>
          <p:cNvPicPr>
            <a:picLocks noChangeAspect="1"/>
          </p:cNvPicPr>
          <p:nvPr/>
        </p:nvPicPr>
        <p:blipFill rotWithShape="1">
          <a:blip r:embed="rId5"/>
          <a:srcRect b="14147"/>
          <a:stretch/>
        </p:blipFill>
        <p:spPr>
          <a:xfrm>
            <a:off x="1430315" y="308147"/>
            <a:ext cx="5849123" cy="2201952"/>
          </a:xfrm>
          <a:prstGeom prst="rect">
            <a:avLst/>
          </a:prstGeom>
        </p:spPr>
      </p:pic>
      <p:pic>
        <p:nvPicPr>
          <p:cNvPr id="13" name="Picture 12" descr="A close up of a logo&#10;&#10;Description automatically generated">
            <a:extLst>
              <a:ext uri="{FF2B5EF4-FFF2-40B4-BE49-F238E27FC236}">
                <a16:creationId xmlns:a16="http://schemas.microsoft.com/office/drawing/2014/main" id="{7B686A51-4B70-43FB-83D2-DEB2400B3D70}"/>
              </a:ext>
            </a:extLst>
          </p:cNvPr>
          <p:cNvPicPr>
            <a:picLocks noChangeAspect="1"/>
          </p:cNvPicPr>
          <p:nvPr/>
        </p:nvPicPr>
        <p:blipFill>
          <a:blip r:embed="rId6"/>
          <a:stretch>
            <a:fillRect/>
          </a:stretch>
        </p:blipFill>
        <p:spPr>
          <a:xfrm>
            <a:off x="166451" y="4706017"/>
            <a:ext cx="1019648" cy="327277"/>
          </a:xfrm>
          <a:prstGeom prst="rect">
            <a:avLst/>
          </a:prstGeom>
        </p:spPr>
      </p:pic>
      <p:pic>
        <p:nvPicPr>
          <p:cNvPr id="18" name="Picture 17" descr="A picture containing dark, laptop, television, screen&#10;&#10;Description automatically generated">
            <a:extLst>
              <a:ext uri="{FF2B5EF4-FFF2-40B4-BE49-F238E27FC236}">
                <a16:creationId xmlns:a16="http://schemas.microsoft.com/office/drawing/2014/main" id="{65208A69-B6D2-4769-A957-BD707B56A1B0}"/>
              </a:ext>
            </a:extLst>
          </p:cNvPr>
          <p:cNvPicPr>
            <a:picLocks noChangeAspect="1"/>
          </p:cNvPicPr>
          <p:nvPr/>
        </p:nvPicPr>
        <p:blipFill>
          <a:blip r:embed="rId7"/>
          <a:stretch>
            <a:fillRect/>
          </a:stretch>
        </p:blipFill>
        <p:spPr>
          <a:xfrm>
            <a:off x="8025315" y="4649658"/>
            <a:ext cx="1062164" cy="425972"/>
          </a:xfrm>
          <a:prstGeom prst="rect">
            <a:avLst/>
          </a:prstGeom>
        </p:spPr>
      </p:pic>
    </p:spTree>
    <p:extLst>
      <p:ext uri="{BB962C8B-B14F-4D97-AF65-F5344CB8AC3E}">
        <p14:creationId xmlns:p14="http://schemas.microsoft.com/office/powerpoint/2010/main" val="378286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D2B9ADD2-64A1-4EC9-A0CE-0EC17D8FE061}"/>
              </a:ext>
            </a:extLst>
          </p:cNvPr>
          <p:cNvSpPr txBox="1">
            <a:spLocks/>
          </p:cNvSpPr>
          <p:nvPr/>
        </p:nvSpPr>
        <p:spPr>
          <a:xfrm>
            <a:off x="628650" y="273844"/>
            <a:ext cx="7886700"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r>
              <a:rPr lang="en-US">
                <a:latin typeface="Helvetica" panose="020B0604020202020204" pitchFamily="34" charset="0"/>
                <a:cs typeface="Helvetica" panose="020B0604020202020204" pitchFamily="34" charset="0"/>
              </a:rPr>
              <a:t>What if….</a:t>
            </a:r>
          </a:p>
        </p:txBody>
      </p:sp>
      <p:sp>
        <p:nvSpPr>
          <p:cNvPr id="19" name="Title 1">
            <a:extLst>
              <a:ext uri="{FF2B5EF4-FFF2-40B4-BE49-F238E27FC236}">
                <a16:creationId xmlns:a16="http://schemas.microsoft.com/office/drawing/2014/main" id="{D8C62508-C90F-43F4-A856-EB90A77532E3}"/>
              </a:ext>
            </a:extLst>
          </p:cNvPr>
          <p:cNvSpPr txBox="1">
            <a:spLocks/>
          </p:cNvSpPr>
          <p:nvPr/>
        </p:nvSpPr>
        <p:spPr>
          <a:xfrm>
            <a:off x="1314017" y="2519767"/>
            <a:ext cx="6337867"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5400">
                <a:solidFill>
                  <a:srgbClr val="ED223B"/>
                </a:solidFill>
              </a:rPr>
              <a:t>Go with the flow.</a:t>
            </a:r>
          </a:p>
        </p:txBody>
      </p:sp>
      <p:pic>
        <p:nvPicPr>
          <p:cNvPr id="4" name="Graphic 3">
            <a:extLst>
              <a:ext uri="{FF2B5EF4-FFF2-40B4-BE49-F238E27FC236}">
                <a16:creationId xmlns:a16="http://schemas.microsoft.com/office/drawing/2014/main" id="{D3CE4095-7A09-4D48-965C-B3E5BC7E2E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62519" y="2922407"/>
            <a:ext cx="6256564" cy="142195"/>
          </a:xfrm>
          <a:prstGeom prst="rect">
            <a:avLst/>
          </a:prstGeom>
        </p:spPr>
      </p:pic>
      <p:pic>
        <p:nvPicPr>
          <p:cNvPr id="6" name="Graphic 5">
            <a:extLst>
              <a:ext uri="{FF2B5EF4-FFF2-40B4-BE49-F238E27FC236}">
                <a16:creationId xmlns:a16="http://schemas.microsoft.com/office/drawing/2014/main" id="{10811214-FCDD-4143-818A-C5F48E92609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316399">
            <a:off x="1131024" y="1751848"/>
            <a:ext cx="7119554" cy="994172"/>
          </a:xfrm>
          <a:prstGeom prst="rect">
            <a:avLst/>
          </a:prstGeom>
        </p:spPr>
      </p:pic>
    </p:spTree>
    <p:extLst>
      <p:ext uri="{BB962C8B-B14F-4D97-AF65-F5344CB8AC3E}">
        <p14:creationId xmlns:p14="http://schemas.microsoft.com/office/powerpoint/2010/main" val="1446677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50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D2B9ADD2-64A1-4EC9-A0CE-0EC17D8FE061}"/>
              </a:ext>
            </a:extLst>
          </p:cNvPr>
          <p:cNvSpPr txBox="1">
            <a:spLocks/>
          </p:cNvSpPr>
          <p:nvPr/>
        </p:nvSpPr>
        <p:spPr>
          <a:xfrm>
            <a:off x="628650" y="273844"/>
            <a:ext cx="7886700"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r>
              <a:rPr lang="en-US">
                <a:latin typeface="Helvetica" panose="020B0604020202020204" pitchFamily="34" charset="0"/>
                <a:cs typeface="Helvetica" panose="020B0604020202020204" pitchFamily="34" charset="0"/>
              </a:rPr>
              <a:t>What if….</a:t>
            </a:r>
          </a:p>
        </p:txBody>
      </p:sp>
      <p:sp>
        <p:nvSpPr>
          <p:cNvPr id="19" name="Title 1">
            <a:extLst>
              <a:ext uri="{FF2B5EF4-FFF2-40B4-BE49-F238E27FC236}">
                <a16:creationId xmlns:a16="http://schemas.microsoft.com/office/drawing/2014/main" id="{D8C62508-C90F-43F4-A856-EB90A77532E3}"/>
              </a:ext>
            </a:extLst>
          </p:cNvPr>
          <p:cNvSpPr txBox="1">
            <a:spLocks/>
          </p:cNvSpPr>
          <p:nvPr/>
        </p:nvSpPr>
        <p:spPr>
          <a:xfrm>
            <a:off x="1083453" y="2519767"/>
            <a:ext cx="7201333"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5400">
                <a:solidFill>
                  <a:srgbClr val="ED223B"/>
                </a:solidFill>
              </a:rPr>
              <a:t>Fake it ‘til you make it</a:t>
            </a:r>
          </a:p>
        </p:txBody>
      </p:sp>
      <p:pic>
        <p:nvPicPr>
          <p:cNvPr id="4" name="Graphic 3">
            <a:extLst>
              <a:ext uri="{FF2B5EF4-FFF2-40B4-BE49-F238E27FC236}">
                <a16:creationId xmlns:a16="http://schemas.microsoft.com/office/drawing/2014/main" id="{D3CE4095-7A09-4D48-965C-B3E5BC7E2E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406" y="2882663"/>
            <a:ext cx="7886700" cy="179243"/>
          </a:xfrm>
          <a:prstGeom prst="rect">
            <a:avLst/>
          </a:prstGeom>
        </p:spPr>
      </p:pic>
      <p:pic>
        <p:nvPicPr>
          <p:cNvPr id="6" name="Graphic 5">
            <a:extLst>
              <a:ext uri="{FF2B5EF4-FFF2-40B4-BE49-F238E27FC236}">
                <a16:creationId xmlns:a16="http://schemas.microsoft.com/office/drawing/2014/main" id="{1B72425A-FADD-4A97-B543-ECD97B809DD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295765">
            <a:off x="1070310" y="1501117"/>
            <a:ext cx="7177769" cy="1148443"/>
          </a:xfrm>
          <a:prstGeom prst="rect">
            <a:avLst/>
          </a:prstGeom>
        </p:spPr>
      </p:pic>
    </p:spTree>
    <p:extLst>
      <p:ext uri="{BB962C8B-B14F-4D97-AF65-F5344CB8AC3E}">
        <p14:creationId xmlns:p14="http://schemas.microsoft.com/office/powerpoint/2010/main" val="223463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D2B9ADD2-64A1-4EC9-A0CE-0EC17D8FE061}"/>
              </a:ext>
            </a:extLst>
          </p:cNvPr>
          <p:cNvSpPr txBox="1">
            <a:spLocks/>
          </p:cNvSpPr>
          <p:nvPr/>
        </p:nvSpPr>
        <p:spPr>
          <a:xfrm>
            <a:off x="628650" y="273844"/>
            <a:ext cx="7886700"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r>
              <a:rPr lang="en-US">
                <a:latin typeface="Helvetica" panose="020B0604020202020204" pitchFamily="34" charset="0"/>
                <a:cs typeface="Helvetica" panose="020B0604020202020204" pitchFamily="34" charset="0"/>
              </a:rPr>
              <a:t>What if….</a:t>
            </a:r>
          </a:p>
        </p:txBody>
      </p:sp>
      <p:sp>
        <p:nvSpPr>
          <p:cNvPr id="19" name="Title 1">
            <a:extLst>
              <a:ext uri="{FF2B5EF4-FFF2-40B4-BE49-F238E27FC236}">
                <a16:creationId xmlns:a16="http://schemas.microsoft.com/office/drawing/2014/main" id="{D8C62508-C90F-43F4-A856-EB90A77532E3}"/>
              </a:ext>
            </a:extLst>
          </p:cNvPr>
          <p:cNvSpPr txBox="1">
            <a:spLocks/>
          </p:cNvSpPr>
          <p:nvPr/>
        </p:nvSpPr>
        <p:spPr>
          <a:xfrm>
            <a:off x="1083453" y="2519767"/>
            <a:ext cx="7201333"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5400">
                <a:solidFill>
                  <a:srgbClr val="ED223B"/>
                </a:solidFill>
              </a:rPr>
              <a:t>Have all the answers.</a:t>
            </a:r>
          </a:p>
        </p:txBody>
      </p:sp>
      <p:pic>
        <p:nvPicPr>
          <p:cNvPr id="4" name="Graphic 3">
            <a:extLst>
              <a:ext uri="{FF2B5EF4-FFF2-40B4-BE49-F238E27FC236}">
                <a16:creationId xmlns:a16="http://schemas.microsoft.com/office/drawing/2014/main" id="{D3CE4095-7A09-4D48-965C-B3E5BC7E2E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406" y="2882663"/>
            <a:ext cx="7886700" cy="179243"/>
          </a:xfrm>
          <a:prstGeom prst="rect">
            <a:avLst/>
          </a:prstGeom>
        </p:spPr>
      </p:pic>
      <p:pic>
        <p:nvPicPr>
          <p:cNvPr id="6" name="Graphic 5">
            <a:extLst>
              <a:ext uri="{FF2B5EF4-FFF2-40B4-BE49-F238E27FC236}">
                <a16:creationId xmlns:a16="http://schemas.microsoft.com/office/drawing/2014/main" id="{C0F5750C-2F3B-4AFD-A1DF-DC5D480E312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363232">
            <a:off x="1109797" y="1763751"/>
            <a:ext cx="6633839" cy="994172"/>
          </a:xfrm>
          <a:prstGeom prst="rect">
            <a:avLst/>
          </a:prstGeom>
        </p:spPr>
      </p:pic>
    </p:spTree>
    <p:extLst>
      <p:ext uri="{BB962C8B-B14F-4D97-AF65-F5344CB8AC3E}">
        <p14:creationId xmlns:p14="http://schemas.microsoft.com/office/powerpoint/2010/main" val="232590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D2B9ADD2-64A1-4EC9-A0CE-0EC17D8FE061}"/>
              </a:ext>
            </a:extLst>
          </p:cNvPr>
          <p:cNvSpPr txBox="1">
            <a:spLocks/>
          </p:cNvSpPr>
          <p:nvPr/>
        </p:nvSpPr>
        <p:spPr>
          <a:xfrm>
            <a:off x="628650" y="273844"/>
            <a:ext cx="7886700"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r>
              <a:rPr lang="en-US">
                <a:latin typeface="Helvetica" panose="020B0604020202020204" pitchFamily="34" charset="0"/>
                <a:cs typeface="Helvetica" panose="020B0604020202020204" pitchFamily="34" charset="0"/>
              </a:rPr>
              <a:t>What if….</a:t>
            </a:r>
          </a:p>
        </p:txBody>
      </p:sp>
      <p:sp>
        <p:nvSpPr>
          <p:cNvPr id="19" name="Title 1">
            <a:extLst>
              <a:ext uri="{FF2B5EF4-FFF2-40B4-BE49-F238E27FC236}">
                <a16:creationId xmlns:a16="http://schemas.microsoft.com/office/drawing/2014/main" id="{D8C62508-C90F-43F4-A856-EB90A77532E3}"/>
              </a:ext>
            </a:extLst>
          </p:cNvPr>
          <p:cNvSpPr txBox="1">
            <a:spLocks/>
          </p:cNvSpPr>
          <p:nvPr/>
        </p:nvSpPr>
        <p:spPr>
          <a:xfrm>
            <a:off x="1083453" y="2519767"/>
            <a:ext cx="7201333"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5400">
                <a:solidFill>
                  <a:srgbClr val="ED223B"/>
                </a:solidFill>
              </a:rPr>
              <a:t>Consensus.</a:t>
            </a:r>
          </a:p>
        </p:txBody>
      </p:sp>
      <p:pic>
        <p:nvPicPr>
          <p:cNvPr id="4" name="Graphic 3">
            <a:extLst>
              <a:ext uri="{FF2B5EF4-FFF2-40B4-BE49-F238E27FC236}">
                <a16:creationId xmlns:a16="http://schemas.microsoft.com/office/drawing/2014/main" id="{D3CE4095-7A09-4D48-965C-B3E5BC7E2E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V="1">
            <a:off x="2201578" y="2938137"/>
            <a:ext cx="5276908" cy="119930"/>
          </a:xfrm>
          <a:prstGeom prst="rect">
            <a:avLst/>
          </a:prstGeom>
        </p:spPr>
      </p:pic>
      <p:pic>
        <p:nvPicPr>
          <p:cNvPr id="6" name="Graphic 5">
            <a:extLst>
              <a:ext uri="{FF2B5EF4-FFF2-40B4-BE49-F238E27FC236}">
                <a16:creationId xmlns:a16="http://schemas.microsoft.com/office/drawing/2014/main" id="{1CE8EBA4-C5B2-4461-988D-EA872D4CD95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362945">
            <a:off x="2425201" y="1641013"/>
            <a:ext cx="4829660" cy="855889"/>
          </a:xfrm>
          <a:prstGeom prst="rect">
            <a:avLst/>
          </a:prstGeom>
        </p:spPr>
      </p:pic>
    </p:spTree>
    <p:extLst>
      <p:ext uri="{BB962C8B-B14F-4D97-AF65-F5344CB8AC3E}">
        <p14:creationId xmlns:p14="http://schemas.microsoft.com/office/powerpoint/2010/main" val="3864900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0DAA7FA9-F0ED-4BE2-A745-83CCB28C60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426" y="1998786"/>
            <a:ext cx="8293148" cy="994171"/>
          </a:xfrm>
          <a:prstGeom prst="rect">
            <a:avLst/>
          </a:prstGeom>
        </p:spPr>
      </p:pic>
    </p:spTree>
    <p:extLst>
      <p:ext uri="{BB962C8B-B14F-4D97-AF65-F5344CB8AC3E}">
        <p14:creationId xmlns:p14="http://schemas.microsoft.com/office/powerpoint/2010/main" val="265728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055FC90-84D7-4C9C-9D93-F0F151D97AE1}"/>
              </a:ext>
            </a:extLst>
          </p:cNvPr>
          <p:cNvGrpSpPr/>
          <p:nvPr/>
        </p:nvGrpSpPr>
        <p:grpSpPr>
          <a:xfrm>
            <a:off x="-56203" y="32246"/>
            <a:ext cx="11929064" cy="5207992"/>
            <a:chOff x="-56203" y="0"/>
            <a:chExt cx="11929064" cy="5207992"/>
          </a:xfrm>
        </p:grpSpPr>
        <p:pic>
          <p:nvPicPr>
            <p:cNvPr id="3" name="Graphic 2">
              <a:extLst>
                <a:ext uri="{FF2B5EF4-FFF2-40B4-BE49-F238E27FC236}">
                  <a16:creationId xmlns:a16="http://schemas.microsoft.com/office/drawing/2014/main" id="{CC6E2ECC-C36A-4F4F-B408-274BE8FE7B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203" y="0"/>
              <a:ext cx="3974523" cy="5143500"/>
            </a:xfrm>
            <a:prstGeom prst="rect">
              <a:avLst/>
            </a:prstGeom>
          </p:spPr>
        </p:pic>
        <p:pic>
          <p:nvPicPr>
            <p:cNvPr id="9" name="Graphic 8">
              <a:extLst>
                <a:ext uri="{FF2B5EF4-FFF2-40B4-BE49-F238E27FC236}">
                  <a16:creationId xmlns:a16="http://schemas.microsoft.com/office/drawing/2014/main" id="{C2A72C42-F113-46B1-A3A1-81E41B194A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27579" y="64492"/>
              <a:ext cx="3974523" cy="5143500"/>
            </a:xfrm>
            <a:prstGeom prst="rect">
              <a:avLst/>
            </a:prstGeom>
          </p:spPr>
        </p:pic>
        <p:pic>
          <p:nvPicPr>
            <p:cNvPr id="10" name="Graphic 9">
              <a:extLst>
                <a:ext uri="{FF2B5EF4-FFF2-40B4-BE49-F238E27FC236}">
                  <a16:creationId xmlns:a16="http://schemas.microsoft.com/office/drawing/2014/main" id="{39DB00E9-F29B-4ADF-B457-1F081484F2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8338" y="373"/>
              <a:ext cx="3974523" cy="5143500"/>
            </a:xfrm>
            <a:prstGeom prst="rect">
              <a:avLst/>
            </a:prstGeom>
          </p:spPr>
        </p:pic>
      </p:grpSp>
      <p:pic>
        <p:nvPicPr>
          <p:cNvPr id="6" name="Picture 5">
            <a:extLst>
              <a:ext uri="{FF2B5EF4-FFF2-40B4-BE49-F238E27FC236}">
                <a16:creationId xmlns:a16="http://schemas.microsoft.com/office/drawing/2014/main" id="{F3F069A7-335B-9743-A860-BD51926EC187}"/>
              </a:ext>
            </a:extLst>
          </p:cNvPr>
          <p:cNvPicPr>
            <a:picLocks noChangeAspect="1"/>
          </p:cNvPicPr>
          <p:nvPr/>
        </p:nvPicPr>
        <p:blipFill rotWithShape="1">
          <a:blip r:embed="rId5"/>
          <a:srcRect l="61169"/>
          <a:stretch/>
        </p:blipFill>
        <p:spPr>
          <a:xfrm>
            <a:off x="0" y="263252"/>
            <a:ext cx="2343150" cy="4880622"/>
          </a:xfrm>
          <a:prstGeom prst="rect">
            <a:avLst/>
          </a:prstGeom>
        </p:spPr>
      </p:pic>
      <p:pic>
        <p:nvPicPr>
          <p:cNvPr id="7" name="Picture 6">
            <a:extLst>
              <a:ext uri="{FF2B5EF4-FFF2-40B4-BE49-F238E27FC236}">
                <a16:creationId xmlns:a16="http://schemas.microsoft.com/office/drawing/2014/main" id="{528FE7D1-CC93-1145-975D-358ABD126202}"/>
              </a:ext>
            </a:extLst>
          </p:cNvPr>
          <p:cNvPicPr>
            <a:picLocks noChangeAspect="1"/>
          </p:cNvPicPr>
          <p:nvPr/>
        </p:nvPicPr>
        <p:blipFill rotWithShape="1">
          <a:blip r:embed="rId5"/>
          <a:srcRect l="-236" t="58" r="42460" b="-711"/>
          <a:stretch/>
        </p:blipFill>
        <p:spPr>
          <a:xfrm>
            <a:off x="5657665" y="272777"/>
            <a:ext cx="3486335" cy="4912494"/>
          </a:xfrm>
          <a:prstGeom prst="rect">
            <a:avLst/>
          </a:prstGeom>
        </p:spPr>
      </p:pic>
      <p:sp>
        <p:nvSpPr>
          <p:cNvPr id="11" name="Title 1">
            <a:extLst>
              <a:ext uri="{FF2B5EF4-FFF2-40B4-BE49-F238E27FC236}">
                <a16:creationId xmlns:a16="http://schemas.microsoft.com/office/drawing/2014/main" id="{2912DD6F-BA81-4A93-BD46-19BD1C3BFA17}"/>
              </a:ext>
            </a:extLst>
          </p:cNvPr>
          <p:cNvSpPr txBox="1">
            <a:spLocks/>
          </p:cNvSpPr>
          <p:nvPr/>
        </p:nvSpPr>
        <p:spPr>
          <a:xfrm>
            <a:off x="1031079" y="2035373"/>
            <a:ext cx="6858000" cy="1072753"/>
          </a:xfrm>
          <a:prstGeom prst="rect">
            <a:avLst/>
          </a:prstGeom>
        </p:spPr>
        <p:txBody>
          <a:bodyPr>
            <a:normAutofit lnSpcReduction="10000"/>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4000"/>
              <a:t>The Five Behaviors</a:t>
            </a:r>
            <a:r>
              <a:rPr lang="en-US" sz="4000" baseline="30000"/>
              <a:t>®</a:t>
            </a:r>
            <a:r>
              <a:rPr lang="en-US" sz="4000"/>
              <a:t> Approach</a:t>
            </a:r>
          </a:p>
        </p:txBody>
      </p:sp>
      <p:pic>
        <p:nvPicPr>
          <p:cNvPr id="13" name="Picture 12" descr="A close up of a logo&#10;&#10;Description automatically generated">
            <a:extLst>
              <a:ext uri="{FF2B5EF4-FFF2-40B4-BE49-F238E27FC236}">
                <a16:creationId xmlns:a16="http://schemas.microsoft.com/office/drawing/2014/main" id="{66F66BA0-3E0B-4D5B-A7C5-004A52ED45CE}"/>
              </a:ext>
            </a:extLst>
          </p:cNvPr>
          <p:cNvPicPr>
            <a:picLocks noChangeAspect="1"/>
          </p:cNvPicPr>
          <p:nvPr/>
        </p:nvPicPr>
        <p:blipFill>
          <a:blip r:embed="rId6"/>
          <a:stretch>
            <a:fillRect/>
          </a:stretch>
        </p:blipFill>
        <p:spPr>
          <a:xfrm>
            <a:off x="166451" y="4706017"/>
            <a:ext cx="1019648" cy="327277"/>
          </a:xfrm>
          <a:prstGeom prst="rect">
            <a:avLst/>
          </a:prstGeom>
        </p:spPr>
      </p:pic>
      <p:pic>
        <p:nvPicPr>
          <p:cNvPr id="12" name="Picture 11" descr="A picture containing dark, laptop, television, screen&#10;&#10;Description automatically generated">
            <a:extLst>
              <a:ext uri="{FF2B5EF4-FFF2-40B4-BE49-F238E27FC236}">
                <a16:creationId xmlns:a16="http://schemas.microsoft.com/office/drawing/2014/main" id="{BB7983FA-D771-42C1-81DC-C71E18748CC3}"/>
              </a:ext>
            </a:extLst>
          </p:cNvPr>
          <p:cNvPicPr>
            <a:picLocks noChangeAspect="1"/>
          </p:cNvPicPr>
          <p:nvPr/>
        </p:nvPicPr>
        <p:blipFill>
          <a:blip r:embed="rId7"/>
          <a:stretch>
            <a:fillRect/>
          </a:stretch>
        </p:blipFill>
        <p:spPr>
          <a:xfrm>
            <a:off x="8025315" y="4649658"/>
            <a:ext cx="1062164" cy="425972"/>
          </a:xfrm>
          <a:prstGeom prst="rect">
            <a:avLst/>
          </a:prstGeom>
        </p:spPr>
      </p:pic>
    </p:spTree>
    <p:extLst>
      <p:ext uri="{BB962C8B-B14F-4D97-AF65-F5344CB8AC3E}">
        <p14:creationId xmlns:p14="http://schemas.microsoft.com/office/powerpoint/2010/main" val="2368585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8CC845D3-3386-48B7-A8CD-A5BA4ECBE5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07258" y="3967851"/>
            <a:ext cx="3708092" cy="495787"/>
          </a:xfrm>
          <a:prstGeom prst="rect">
            <a:avLst/>
          </a:prstGeom>
        </p:spPr>
      </p:pic>
      <p:pic>
        <p:nvPicPr>
          <p:cNvPr id="17" name="Graphic 16">
            <a:extLst>
              <a:ext uri="{FF2B5EF4-FFF2-40B4-BE49-F238E27FC236}">
                <a16:creationId xmlns:a16="http://schemas.microsoft.com/office/drawing/2014/main" id="{4B1B1F3E-A53E-4558-82BD-3741DE1CF87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59683" y="3418222"/>
            <a:ext cx="3022292" cy="495788"/>
          </a:xfrm>
          <a:prstGeom prst="rect">
            <a:avLst/>
          </a:prstGeom>
        </p:spPr>
      </p:pic>
      <p:pic>
        <p:nvPicPr>
          <p:cNvPr id="18" name="Graphic 17">
            <a:extLst>
              <a:ext uri="{FF2B5EF4-FFF2-40B4-BE49-F238E27FC236}">
                <a16:creationId xmlns:a16="http://schemas.microsoft.com/office/drawing/2014/main" id="{249426A1-80F0-442C-BDA9-B0E0435B94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02584" y="2868593"/>
            <a:ext cx="2326855" cy="495788"/>
          </a:xfrm>
          <a:prstGeom prst="rect">
            <a:avLst/>
          </a:prstGeom>
        </p:spPr>
      </p:pic>
      <p:pic>
        <p:nvPicPr>
          <p:cNvPr id="19" name="Graphic 18">
            <a:extLst>
              <a:ext uri="{FF2B5EF4-FFF2-40B4-BE49-F238E27FC236}">
                <a16:creationId xmlns:a16="http://schemas.microsoft.com/office/drawing/2014/main" id="{AD0FB6EA-A53E-4E9F-A6E9-A8802325FB0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821672" y="2315327"/>
            <a:ext cx="1711172" cy="495788"/>
          </a:xfrm>
          <a:prstGeom prst="rect">
            <a:avLst/>
          </a:prstGeom>
        </p:spPr>
      </p:pic>
      <p:pic>
        <p:nvPicPr>
          <p:cNvPr id="21" name="Graphic 20">
            <a:extLst>
              <a:ext uri="{FF2B5EF4-FFF2-40B4-BE49-F238E27FC236}">
                <a16:creationId xmlns:a16="http://schemas.microsoft.com/office/drawing/2014/main" id="{2442BDF1-934F-45AE-B073-EF9095AC46A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150283" y="1410891"/>
            <a:ext cx="1057276" cy="856483"/>
          </a:xfrm>
          <a:prstGeom prst="rect">
            <a:avLst/>
          </a:prstGeom>
        </p:spPr>
      </p:pic>
      <p:sp>
        <p:nvSpPr>
          <p:cNvPr id="22" name="Title 1">
            <a:extLst>
              <a:ext uri="{FF2B5EF4-FFF2-40B4-BE49-F238E27FC236}">
                <a16:creationId xmlns:a16="http://schemas.microsoft.com/office/drawing/2014/main" id="{577C0E60-C426-424F-931C-13DB722D1A66}"/>
              </a:ext>
            </a:extLst>
          </p:cNvPr>
          <p:cNvSpPr txBox="1">
            <a:spLocks/>
          </p:cNvSpPr>
          <p:nvPr/>
        </p:nvSpPr>
        <p:spPr>
          <a:xfrm>
            <a:off x="628650" y="416719"/>
            <a:ext cx="7886700"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r>
              <a:rPr lang="en-US"/>
              <a:t>Powerful, Proven Model</a:t>
            </a:r>
          </a:p>
        </p:txBody>
      </p:sp>
      <p:pic>
        <p:nvPicPr>
          <p:cNvPr id="23" name="Picture 22">
            <a:extLst>
              <a:ext uri="{FF2B5EF4-FFF2-40B4-BE49-F238E27FC236}">
                <a16:creationId xmlns:a16="http://schemas.microsoft.com/office/drawing/2014/main" id="{30B7045C-28F9-4E8A-A80D-E2D833452147}"/>
              </a:ext>
            </a:extLst>
          </p:cNvPr>
          <p:cNvPicPr>
            <a:picLocks noChangeAspect="1"/>
          </p:cNvPicPr>
          <p:nvPr/>
        </p:nvPicPr>
        <p:blipFill>
          <a:blip r:embed="rId13"/>
          <a:stretch>
            <a:fillRect/>
          </a:stretch>
        </p:blipFill>
        <p:spPr>
          <a:xfrm>
            <a:off x="1046990" y="1370769"/>
            <a:ext cx="2056085" cy="2995648"/>
          </a:xfrm>
          <a:prstGeom prst="rect">
            <a:avLst/>
          </a:prstGeom>
        </p:spPr>
      </p:pic>
      <p:pic>
        <p:nvPicPr>
          <p:cNvPr id="24" name="Picture 23" descr="A close up of a sign&#10;&#10;Description automatically generated">
            <a:extLst>
              <a:ext uri="{FF2B5EF4-FFF2-40B4-BE49-F238E27FC236}">
                <a16:creationId xmlns:a16="http://schemas.microsoft.com/office/drawing/2014/main" id="{8D96C2FB-3243-4FE1-A196-38ED178431DA}"/>
              </a:ext>
            </a:extLst>
          </p:cNvPr>
          <p:cNvPicPr>
            <a:picLocks noChangeAspect="1"/>
          </p:cNvPicPr>
          <p:nvPr/>
        </p:nvPicPr>
        <p:blipFill>
          <a:blip r:embed="rId14"/>
          <a:stretch>
            <a:fillRect/>
          </a:stretch>
        </p:blipFill>
        <p:spPr>
          <a:xfrm>
            <a:off x="2377254" y="2285533"/>
            <a:ext cx="1959489" cy="2317173"/>
          </a:xfrm>
          <a:prstGeom prst="rect">
            <a:avLst/>
          </a:prstGeom>
        </p:spPr>
      </p:pic>
    </p:spTree>
    <p:extLst>
      <p:ext uri="{BB962C8B-B14F-4D97-AF65-F5344CB8AC3E}">
        <p14:creationId xmlns:p14="http://schemas.microsoft.com/office/powerpoint/2010/main" val="504756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sitting in front of a window&#10;&#10;Description automatically generated">
            <a:extLst>
              <a:ext uri="{FF2B5EF4-FFF2-40B4-BE49-F238E27FC236}">
                <a16:creationId xmlns:a16="http://schemas.microsoft.com/office/drawing/2014/main" id="{5C83A11B-52E2-489C-B6E5-16966AEEE2CC}"/>
              </a:ext>
            </a:extLst>
          </p:cNvPr>
          <p:cNvPicPr>
            <a:picLocks noChangeAspect="1"/>
          </p:cNvPicPr>
          <p:nvPr/>
        </p:nvPicPr>
        <p:blipFill>
          <a:blip r:embed="rId3"/>
          <a:stretch>
            <a:fillRect/>
          </a:stretch>
        </p:blipFill>
        <p:spPr>
          <a:xfrm>
            <a:off x="-58454" y="-6417"/>
            <a:ext cx="9494762" cy="5178961"/>
          </a:xfrm>
          <a:prstGeom prst="rect">
            <a:avLst/>
          </a:prstGeom>
        </p:spPr>
      </p:pic>
      <p:sp>
        <p:nvSpPr>
          <p:cNvPr id="2" name="Title 1">
            <a:extLst>
              <a:ext uri="{FF2B5EF4-FFF2-40B4-BE49-F238E27FC236}">
                <a16:creationId xmlns:a16="http://schemas.microsoft.com/office/drawing/2014/main" id="{555CEC2B-D42D-45EF-9D72-51EC6F0E208C}"/>
              </a:ext>
            </a:extLst>
          </p:cNvPr>
          <p:cNvSpPr txBox="1">
            <a:spLocks/>
          </p:cNvSpPr>
          <p:nvPr/>
        </p:nvSpPr>
        <p:spPr>
          <a:xfrm>
            <a:off x="518474" y="-186297"/>
            <a:ext cx="3040063" cy="2292350"/>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r>
              <a:rPr lang="en-US" sz="3600" dirty="0"/>
              <a:t>The Power </a:t>
            </a:r>
            <a:br>
              <a:rPr lang="en-US" sz="3600" dirty="0"/>
            </a:br>
            <a:r>
              <a:rPr lang="en-US" sz="3600" dirty="0"/>
              <a:t>of The Five Behaviors</a:t>
            </a:r>
            <a:r>
              <a:rPr lang="en-US" sz="3600" baseline="30000" dirty="0"/>
              <a:t>®</a:t>
            </a:r>
          </a:p>
        </p:txBody>
      </p:sp>
      <p:sp>
        <p:nvSpPr>
          <p:cNvPr id="3" name="Title 1">
            <a:extLst>
              <a:ext uri="{FF2B5EF4-FFF2-40B4-BE49-F238E27FC236}">
                <a16:creationId xmlns:a16="http://schemas.microsoft.com/office/drawing/2014/main" id="{93DAE0EE-5A4A-4C8C-B845-82D87D753D3B}"/>
              </a:ext>
            </a:extLst>
          </p:cNvPr>
          <p:cNvSpPr txBox="1">
            <a:spLocks/>
          </p:cNvSpPr>
          <p:nvPr/>
        </p:nvSpPr>
        <p:spPr>
          <a:xfrm>
            <a:off x="3440553" y="-44980"/>
            <a:ext cx="4461274" cy="2001559"/>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342900" marR="0" lvl="0" indent="-342900" algn="l" defTabSz="685800" rtl="0" eaLnBrk="1" fontAlgn="auto" latinLnBrk="0" hangingPunct="1">
              <a:lnSpc>
                <a:spcPts val="3000"/>
              </a:lnSpc>
              <a:spcBef>
                <a:spcPct val="0"/>
              </a:spcBef>
              <a:spcAft>
                <a:spcPts val="0"/>
              </a:spcAft>
              <a:buClrTx/>
              <a:buSzTx/>
              <a:buFont typeface="Arial" panose="020B0604020202020204" pitchFamily="34" charset="0"/>
              <a:buChar char="•"/>
              <a:tabLst/>
              <a:defRPr/>
            </a:pPr>
            <a:r>
              <a:rPr kumimoji="0" lang="en-US" sz="2400" b="0" i="0" u="none" strike="noStrike" kern="1200" cap="none" spc="-98" normalizeH="0" baseline="0" noProof="0">
                <a:ln>
                  <a:noFill/>
                </a:ln>
                <a:solidFill>
                  <a:prstClr val="black"/>
                </a:solidFill>
                <a:effectLst/>
                <a:uLnTx/>
                <a:uFillTx/>
                <a:latin typeface="Helvetica" pitchFamily="2" charset="0"/>
                <a:ea typeface="+mj-ea"/>
                <a:cs typeface="+mj-cs"/>
              </a:rPr>
              <a:t>Addresses critical need</a:t>
            </a:r>
          </a:p>
          <a:p>
            <a:pPr marL="342900" marR="0" lvl="0" indent="-342900" algn="l" defTabSz="685800" rtl="0" eaLnBrk="1" fontAlgn="auto" latinLnBrk="0" hangingPunct="1">
              <a:lnSpc>
                <a:spcPts val="3000"/>
              </a:lnSpc>
              <a:spcBef>
                <a:spcPct val="0"/>
              </a:spcBef>
              <a:spcAft>
                <a:spcPts val="0"/>
              </a:spcAft>
              <a:buClrTx/>
              <a:buSzTx/>
              <a:buFont typeface="Arial" panose="020B0604020202020204" pitchFamily="34" charset="0"/>
              <a:buChar char="•"/>
              <a:tabLst/>
              <a:defRPr/>
            </a:pPr>
            <a:r>
              <a:rPr kumimoji="0" lang="en-US" sz="2400" b="0" i="0" u="none" strike="noStrike" kern="1200" cap="none" spc="-98" normalizeH="0" baseline="0" noProof="0">
                <a:ln>
                  <a:noFill/>
                </a:ln>
                <a:solidFill>
                  <a:prstClr val="black"/>
                </a:solidFill>
                <a:effectLst/>
                <a:uLnTx/>
                <a:uFillTx/>
                <a:latin typeface="Helvetica" pitchFamily="2" charset="0"/>
                <a:ea typeface="+mj-ea"/>
                <a:cs typeface="+mj-cs"/>
              </a:rPr>
              <a:t>Provides common language</a:t>
            </a:r>
          </a:p>
          <a:p>
            <a:pPr marL="342900" marR="0" lvl="0" indent="-342900" algn="l" defTabSz="685800" rtl="0" eaLnBrk="1" fontAlgn="auto" latinLnBrk="0" hangingPunct="1">
              <a:lnSpc>
                <a:spcPts val="3000"/>
              </a:lnSpc>
              <a:spcBef>
                <a:spcPct val="0"/>
              </a:spcBef>
              <a:spcAft>
                <a:spcPts val="0"/>
              </a:spcAft>
              <a:buClrTx/>
              <a:buSzTx/>
              <a:buFont typeface="Arial" panose="020B0604020202020204" pitchFamily="34" charset="0"/>
              <a:buChar char="•"/>
              <a:tabLst/>
              <a:defRPr/>
            </a:pPr>
            <a:r>
              <a:rPr kumimoji="0" lang="en-US" sz="2400" b="0" i="0" u="none" strike="noStrike" kern="1200" cap="none" spc="-98" normalizeH="0" baseline="0" noProof="0">
                <a:ln>
                  <a:noFill/>
                </a:ln>
                <a:solidFill>
                  <a:prstClr val="black"/>
                </a:solidFill>
                <a:effectLst/>
                <a:uLnTx/>
                <a:uFillTx/>
                <a:latin typeface="Helvetica" pitchFamily="2" charset="0"/>
                <a:ea typeface="+mj-ea"/>
                <a:cs typeface="+mj-cs"/>
              </a:rPr>
              <a:t>Creates high-performing teams</a:t>
            </a:r>
          </a:p>
        </p:txBody>
      </p:sp>
    </p:spTree>
    <p:extLst>
      <p:ext uri="{BB962C8B-B14F-4D97-AF65-F5344CB8AC3E}">
        <p14:creationId xmlns:p14="http://schemas.microsoft.com/office/powerpoint/2010/main" val="182394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B1C1BB4-0502-CB4D-9E54-E53745BBA638}"/>
              </a:ext>
            </a:extLst>
          </p:cNvPr>
          <p:cNvPicPr>
            <a:picLocks noChangeAspect="1"/>
          </p:cNvPicPr>
          <p:nvPr/>
        </p:nvPicPr>
        <p:blipFill>
          <a:blip r:embed="rId3"/>
          <a:srcRect/>
          <a:stretch/>
        </p:blipFill>
        <p:spPr>
          <a:xfrm>
            <a:off x="783952" y="1736887"/>
            <a:ext cx="1692135" cy="1686513"/>
          </a:xfrm>
          <a:prstGeom prst="rect">
            <a:avLst/>
          </a:prstGeom>
        </p:spPr>
      </p:pic>
      <p:pic>
        <p:nvPicPr>
          <p:cNvPr id="13" name="Picture 12">
            <a:extLst>
              <a:ext uri="{FF2B5EF4-FFF2-40B4-BE49-F238E27FC236}">
                <a16:creationId xmlns:a16="http://schemas.microsoft.com/office/drawing/2014/main" id="{0FAFB69D-10D0-8D4E-8045-2A2B7EE0DADA}"/>
              </a:ext>
            </a:extLst>
          </p:cNvPr>
          <p:cNvPicPr>
            <a:picLocks noChangeAspect="1"/>
          </p:cNvPicPr>
          <p:nvPr/>
        </p:nvPicPr>
        <p:blipFill>
          <a:blip r:embed="rId4"/>
          <a:srcRect/>
          <a:stretch/>
        </p:blipFill>
        <p:spPr>
          <a:xfrm>
            <a:off x="3725932" y="1734076"/>
            <a:ext cx="1692135" cy="1692135"/>
          </a:xfrm>
          <a:prstGeom prst="rect">
            <a:avLst/>
          </a:prstGeom>
        </p:spPr>
      </p:pic>
      <p:pic>
        <p:nvPicPr>
          <p:cNvPr id="14" name="Picture 13">
            <a:extLst>
              <a:ext uri="{FF2B5EF4-FFF2-40B4-BE49-F238E27FC236}">
                <a16:creationId xmlns:a16="http://schemas.microsoft.com/office/drawing/2014/main" id="{172EA7B1-3D95-8A40-B0B2-8B0C9A92EDCE}"/>
              </a:ext>
            </a:extLst>
          </p:cNvPr>
          <p:cNvPicPr>
            <a:picLocks noChangeAspect="1"/>
          </p:cNvPicPr>
          <p:nvPr/>
        </p:nvPicPr>
        <p:blipFill>
          <a:blip r:embed="rId5"/>
          <a:srcRect/>
          <a:stretch/>
        </p:blipFill>
        <p:spPr>
          <a:xfrm>
            <a:off x="6667914" y="1734076"/>
            <a:ext cx="1692135" cy="1692135"/>
          </a:xfrm>
          <a:prstGeom prst="rect">
            <a:avLst/>
          </a:prstGeom>
        </p:spPr>
      </p:pic>
      <p:sp>
        <p:nvSpPr>
          <p:cNvPr id="2" name="Title 1">
            <a:extLst>
              <a:ext uri="{FF2B5EF4-FFF2-40B4-BE49-F238E27FC236}">
                <a16:creationId xmlns:a16="http://schemas.microsoft.com/office/drawing/2014/main" id="{BAAE3A9F-6E4A-3049-A5BC-E51570E5D5EE}"/>
              </a:ext>
            </a:extLst>
          </p:cNvPr>
          <p:cNvSpPr>
            <a:spLocks noGrp="1"/>
          </p:cNvSpPr>
          <p:nvPr>
            <p:ph type="title"/>
          </p:nvPr>
        </p:nvSpPr>
        <p:spPr/>
        <p:txBody>
          <a:bodyPr>
            <a:noAutofit/>
          </a:bodyPr>
          <a:lstStyle/>
          <a:p>
            <a:r>
              <a:rPr lang="en-US" sz="3300" b="1" spc="-98">
                <a:latin typeface="Helvetica" pitchFamily="2" charset="0"/>
              </a:rPr>
              <a:t>Team</a:t>
            </a:r>
            <a:r>
              <a:rPr lang="en-US"/>
              <a:t> </a:t>
            </a:r>
            <a:r>
              <a:rPr lang="en-US" sz="3300" b="1" spc="-98">
                <a:latin typeface="Helvetica" pitchFamily="2" charset="0"/>
              </a:rPr>
              <a:t>Development Solution</a:t>
            </a:r>
            <a:br>
              <a:rPr lang="en-US" sz="3300" b="1" spc="-98">
                <a:latin typeface="Helvetica" pitchFamily="2" charset="0"/>
              </a:rPr>
            </a:br>
            <a:r>
              <a:rPr lang="en-US" sz="3300" b="1" spc="-98">
                <a:latin typeface="Helvetica" pitchFamily="2" charset="0"/>
              </a:rPr>
              <a:t>Unlike Any Other</a:t>
            </a:r>
          </a:p>
        </p:txBody>
      </p:sp>
      <p:sp>
        <p:nvSpPr>
          <p:cNvPr id="9" name="TextBox 8">
            <a:extLst>
              <a:ext uri="{FF2B5EF4-FFF2-40B4-BE49-F238E27FC236}">
                <a16:creationId xmlns:a16="http://schemas.microsoft.com/office/drawing/2014/main" id="{D8BDD8AF-4D61-2B4D-8775-7C8532C862F5}"/>
              </a:ext>
            </a:extLst>
          </p:cNvPr>
          <p:cNvSpPr txBox="1"/>
          <p:nvPr/>
        </p:nvSpPr>
        <p:spPr>
          <a:xfrm>
            <a:off x="403157" y="3647661"/>
            <a:ext cx="2453723" cy="338554"/>
          </a:xfrm>
          <a:prstGeom prst="rect">
            <a:avLst/>
          </a:prstGeom>
          <a:noFill/>
        </p:spPr>
        <p:txBody>
          <a:bodyPr wrap="square" rtlCol="0">
            <a:spAutoFit/>
          </a:bodyPr>
          <a:lstStyle/>
          <a:p>
            <a:pPr algn="ctr"/>
            <a:r>
              <a:rPr lang="en-US" sz="1600" b="1" spc="-60">
                <a:latin typeface="Helvetica" pitchFamily="2" charset="0"/>
              </a:rPr>
              <a:t>Powerful, Proven Model</a:t>
            </a:r>
          </a:p>
        </p:txBody>
      </p:sp>
      <p:sp>
        <p:nvSpPr>
          <p:cNvPr id="10" name="TextBox 9">
            <a:extLst>
              <a:ext uri="{FF2B5EF4-FFF2-40B4-BE49-F238E27FC236}">
                <a16:creationId xmlns:a16="http://schemas.microsoft.com/office/drawing/2014/main" id="{7DBFE73B-B494-4340-BE02-702EAB85B6E4}"/>
              </a:ext>
            </a:extLst>
          </p:cNvPr>
          <p:cNvSpPr txBox="1"/>
          <p:nvPr/>
        </p:nvSpPr>
        <p:spPr>
          <a:xfrm>
            <a:off x="3101009" y="3647661"/>
            <a:ext cx="2941982" cy="584775"/>
          </a:xfrm>
          <a:prstGeom prst="rect">
            <a:avLst/>
          </a:prstGeom>
          <a:noFill/>
        </p:spPr>
        <p:txBody>
          <a:bodyPr wrap="square" rtlCol="0">
            <a:spAutoFit/>
          </a:bodyPr>
          <a:lstStyle/>
          <a:p>
            <a:pPr algn="ctr"/>
            <a:r>
              <a:rPr lang="en-US" sz="1600" b="1" spc="-60">
                <a:latin typeface="Helvetica" pitchFamily="2" charset="0"/>
              </a:rPr>
              <a:t>Personality Insights </a:t>
            </a:r>
          </a:p>
          <a:p>
            <a:pPr algn="ctr"/>
            <a:r>
              <a:rPr lang="en-US" sz="1600" b="1" spc="-60">
                <a:latin typeface="Helvetica" pitchFamily="2" charset="0"/>
              </a:rPr>
              <a:t>in Action</a:t>
            </a:r>
          </a:p>
        </p:txBody>
      </p:sp>
      <p:sp>
        <p:nvSpPr>
          <p:cNvPr id="11" name="TextBox 10">
            <a:extLst>
              <a:ext uri="{FF2B5EF4-FFF2-40B4-BE49-F238E27FC236}">
                <a16:creationId xmlns:a16="http://schemas.microsoft.com/office/drawing/2014/main" id="{F310C3D1-F031-004E-8D64-54886B6D5B3C}"/>
              </a:ext>
            </a:extLst>
          </p:cNvPr>
          <p:cNvSpPr txBox="1"/>
          <p:nvPr/>
        </p:nvSpPr>
        <p:spPr>
          <a:xfrm>
            <a:off x="6042991" y="3647661"/>
            <a:ext cx="2941982" cy="584775"/>
          </a:xfrm>
          <a:prstGeom prst="rect">
            <a:avLst/>
          </a:prstGeom>
          <a:noFill/>
        </p:spPr>
        <p:txBody>
          <a:bodyPr wrap="square" rtlCol="0">
            <a:spAutoFit/>
          </a:bodyPr>
          <a:lstStyle/>
          <a:p>
            <a:pPr algn="ctr"/>
            <a:r>
              <a:rPr lang="en-US" sz="1600" b="1" spc="-60">
                <a:latin typeface="Helvetica" pitchFamily="2" charset="0"/>
              </a:rPr>
              <a:t>Human Approach to Team Development</a:t>
            </a:r>
          </a:p>
        </p:txBody>
      </p:sp>
    </p:spTree>
    <p:extLst>
      <p:ext uri="{BB962C8B-B14F-4D97-AF65-F5344CB8AC3E}">
        <p14:creationId xmlns:p14="http://schemas.microsoft.com/office/powerpoint/2010/main" val="3886722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504847-84D1-4141-B70D-3D091480AE70}"/>
              </a:ext>
            </a:extLst>
          </p:cNvPr>
          <p:cNvSpPr/>
          <p:nvPr/>
        </p:nvSpPr>
        <p:spPr>
          <a:xfrm>
            <a:off x="944934" y="4063524"/>
            <a:ext cx="3044742" cy="382314"/>
          </a:xfrm>
          <a:prstGeom prst="rect">
            <a:avLst/>
          </a:prstGeom>
          <a:solidFill>
            <a:schemeClr val="bg2">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a:solidFill>
                  <a:schemeClr val="bg1"/>
                </a:solidFill>
              </a:rPr>
              <a:t>For developing a culture of teamwork.</a:t>
            </a:r>
          </a:p>
        </p:txBody>
      </p:sp>
      <p:sp>
        <p:nvSpPr>
          <p:cNvPr id="2" name="Title 1"/>
          <p:cNvSpPr txBox="1">
            <a:spLocks/>
          </p:cNvSpPr>
          <p:nvPr/>
        </p:nvSpPr>
        <p:spPr>
          <a:xfrm>
            <a:off x="4868904" y="2857619"/>
            <a:ext cx="3581399" cy="1205905"/>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98" normalizeH="0" baseline="0" noProof="0">
                <a:ln>
                  <a:noFill/>
                </a:ln>
                <a:effectLst/>
                <a:uLnTx/>
                <a:uFillTx/>
                <a:latin typeface="Helvetica" pitchFamily="2" charset="0"/>
                <a:ea typeface="+mj-ea"/>
                <a:cs typeface="+mj-cs"/>
              </a:rPr>
              <a:t>Team Development</a:t>
            </a:r>
          </a:p>
        </p:txBody>
      </p:sp>
      <p:sp>
        <p:nvSpPr>
          <p:cNvPr id="3" name="Title 1">
            <a:extLst>
              <a:ext uri="{FF2B5EF4-FFF2-40B4-BE49-F238E27FC236}">
                <a16:creationId xmlns:a16="http://schemas.microsoft.com/office/drawing/2014/main" id="{7B292F77-DAB0-46E1-B64C-AE9022647E31}"/>
              </a:ext>
            </a:extLst>
          </p:cNvPr>
          <p:cNvSpPr txBox="1">
            <a:spLocks/>
          </p:cNvSpPr>
          <p:nvPr/>
        </p:nvSpPr>
        <p:spPr>
          <a:xfrm>
            <a:off x="676606" y="2918018"/>
            <a:ext cx="3581399" cy="1205905"/>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98" normalizeH="0" baseline="0" noProof="0">
                <a:ln>
                  <a:noFill/>
                </a:ln>
                <a:effectLst/>
                <a:uLnTx/>
                <a:uFillTx/>
                <a:latin typeface="Helvetica" pitchFamily="2" charset="0"/>
                <a:ea typeface="+mj-ea"/>
                <a:cs typeface="+mj-cs"/>
              </a:rPr>
              <a:t>Personal Development</a:t>
            </a:r>
          </a:p>
        </p:txBody>
      </p:sp>
      <p:pic>
        <p:nvPicPr>
          <p:cNvPr id="12" name="Picture 11">
            <a:extLst>
              <a:ext uri="{FF2B5EF4-FFF2-40B4-BE49-F238E27FC236}">
                <a16:creationId xmlns:a16="http://schemas.microsoft.com/office/drawing/2014/main" id="{D3F8C801-1285-4D58-ACE9-1535BAD5822F}"/>
              </a:ext>
            </a:extLst>
          </p:cNvPr>
          <p:cNvPicPr>
            <a:picLocks noChangeAspect="1"/>
          </p:cNvPicPr>
          <p:nvPr/>
        </p:nvPicPr>
        <p:blipFill>
          <a:blip r:embed="rId3"/>
          <a:stretch>
            <a:fillRect/>
          </a:stretch>
        </p:blipFill>
        <p:spPr>
          <a:xfrm>
            <a:off x="6017262" y="1527593"/>
            <a:ext cx="1221779" cy="1221779"/>
          </a:xfrm>
          <a:prstGeom prst="rect">
            <a:avLst/>
          </a:prstGeom>
        </p:spPr>
      </p:pic>
      <p:pic>
        <p:nvPicPr>
          <p:cNvPr id="13" name="Picture 12">
            <a:extLst>
              <a:ext uri="{FF2B5EF4-FFF2-40B4-BE49-F238E27FC236}">
                <a16:creationId xmlns:a16="http://schemas.microsoft.com/office/drawing/2014/main" id="{2C323E14-BF0F-44F5-B657-BC8772C83825}"/>
              </a:ext>
            </a:extLst>
          </p:cNvPr>
          <p:cNvPicPr>
            <a:picLocks noChangeAspect="1"/>
          </p:cNvPicPr>
          <p:nvPr/>
        </p:nvPicPr>
        <p:blipFill>
          <a:blip r:embed="rId4"/>
          <a:stretch>
            <a:fillRect/>
          </a:stretch>
        </p:blipFill>
        <p:spPr>
          <a:xfrm>
            <a:off x="1743649" y="1587992"/>
            <a:ext cx="1207844" cy="1207844"/>
          </a:xfrm>
          <a:prstGeom prst="rect">
            <a:avLst/>
          </a:prstGeom>
        </p:spPr>
      </p:pic>
      <p:cxnSp>
        <p:nvCxnSpPr>
          <p:cNvPr id="14" name="Straight Connector 13">
            <a:extLst>
              <a:ext uri="{FF2B5EF4-FFF2-40B4-BE49-F238E27FC236}">
                <a16:creationId xmlns:a16="http://schemas.microsoft.com/office/drawing/2014/main" id="{167FADC6-FBE9-4C9E-A3B6-B59C0D342E7C}"/>
              </a:ext>
            </a:extLst>
          </p:cNvPr>
          <p:cNvCxnSpPr/>
          <p:nvPr/>
        </p:nvCxnSpPr>
        <p:spPr>
          <a:xfrm>
            <a:off x="4600575" y="1679026"/>
            <a:ext cx="0" cy="3047908"/>
          </a:xfrm>
          <a:prstGeom prst="line">
            <a:avLst/>
          </a:prstGeom>
        </p:spPr>
        <p:style>
          <a:lnRef idx="1">
            <a:schemeClr val="dk1"/>
          </a:lnRef>
          <a:fillRef idx="0">
            <a:schemeClr val="dk1"/>
          </a:fillRef>
          <a:effectRef idx="0">
            <a:schemeClr val="dk1"/>
          </a:effectRef>
          <a:fontRef idx="minor">
            <a:schemeClr val="tx1"/>
          </a:fontRef>
        </p:style>
      </p:cxnSp>
      <p:sp>
        <p:nvSpPr>
          <p:cNvPr id="7" name="Title 1">
            <a:extLst>
              <a:ext uri="{FF2B5EF4-FFF2-40B4-BE49-F238E27FC236}">
                <a16:creationId xmlns:a16="http://schemas.microsoft.com/office/drawing/2014/main" id="{4538F2C4-B031-4945-8F4B-FBBBE293854A}"/>
              </a:ext>
            </a:extLst>
          </p:cNvPr>
          <p:cNvSpPr txBox="1">
            <a:spLocks/>
          </p:cNvSpPr>
          <p:nvPr/>
        </p:nvSpPr>
        <p:spPr>
          <a:xfrm>
            <a:off x="418292" y="273844"/>
            <a:ext cx="8097058"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a:t>The Five Behaviors</a:t>
            </a:r>
            <a:r>
              <a:rPr lang="en-US" baseline="30000"/>
              <a:t>®</a:t>
            </a:r>
            <a:r>
              <a:rPr lang="en-US"/>
              <a:t> Learning Experiences</a:t>
            </a:r>
            <a:endParaRPr lang="en-US">
              <a:highlight>
                <a:srgbClr val="FFFF00"/>
              </a:highlight>
            </a:endParaRPr>
          </a:p>
        </p:txBody>
      </p:sp>
      <p:sp>
        <p:nvSpPr>
          <p:cNvPr id="16" name="Rectangle 15">
            <a:extLst>
              <a:ext uri="{FF2B5EF4-FFF2-40B4-BE49-F238E27FC236}">
                <a16:creationId xmlns:a16="http://schemas.microsoft.com/office/drawing/2014/main" id="{76C0ABAC-ABBE-4A97-8DC0-550A753CC6E8}"/>
              </a:ext>
            </a:extLst>
          </p:cNvPr>
          <p:cNvSpPr/>
          <p:nvPr/>
        </p:nvSpPr>
        <p:spPr>
          <a:xfrm>
            <a:off x="5097157" y="3947334"/>
            <a:ext cx="3255905" cy="614694"/>
          </a:xfrm>
          <a:prstGeom prst="rect">
            <a:avLst/>
          </a:prstGeom>
          <a:solidFill>
            <a:srgbClr val="ED223B"/>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a:t>For building team cohesion and addressing dysfunction on an </a:t>
            </a:r>
            <a:r>
              <a:rPr lang="en-US" b="1" i="1"/>
              <a:t>intact team</a:t>
            </a:r>
            <a:r>
              <a:rPr lang="en-US" b="1"/>
              <a:t>.</a:t>
            </a:r>
          </a:p>
        </p:txBody>
      </p:sp>
    </p:spTree>
    <p:extLst>
      <p:ext uri="{BB962C8B-B14F-4D97-AF65-F5344CB8AC3E}">
        <p14:creationId xmlns:p14="http://schemas.microsoft.com/office/powerpoint/2010/main" val="3932908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89888-F428-4EBA-8B57-5804D53161C5}"/>
              </a:ext>
            </a:extLst>
          </p:cNvPr>
          <p:cNvSpPr>
            <a:spLocks noGrp="1"/>
          </p:cNvSpPr>
          <p:nvPr>
            <p:ph type="title"/>
          </p:nvPr>
        </p:nvSpPr>
        <p:spPr/>
        <p:txBody>
          <a:bodyPr/>
          <a:lstStyle/>
          <a:p>
            <a:r>
              <a:rPr lang="en-US"/>
              <a:t>Agenda</a:t>
            </a:r>
          </a:p>
        </p:txBody>
      </p:sp>
      <p:sp>
        <p:nvSpPr>
          <p:cNvPr id="3" name="Content Placeholder 2">
            <a:extLst>
              <a:ext uri="{FF2B5EF4-FFF2-40B4-BE49-F238E27FC236}">
                <a16:creationId xmlns:a16="http://schemas.microsoft.com/office/drawing/2014/main" id="{B57E31B0-8BD0-4B16-84A6-0B98EF85A199}"/>
              </a:ext>
            </a:extLst>
          </p:cNvPr>
          <p:cNvSpPr>
            <a:spLocks noGrp="1"/>
          </p:cNvSpPr>
          <p:nvPr>
            <p:ph idx="1"/>
          </p:nvPr>
        </p:nvSpPr>
        <p:spPr/>
        <p:txBody>
          <a:bodyPr vert="horz" lIns="91440" tIns="45720" rIns="91440" bIns="45720" rtlCol="0" anchor="t">
            <a:normAutofit/>
          </a:bodyPr>
          <a:lstStyle/>
          <a:p>
            <a:r>
              <a:rPr lang="en-US" sz="2400" dirty="0">
                <a:latin typeface="Helvetica"/>
                <a:cs typeface="Helvetica"/>
              </a:rPr>
              <a:t>The Changing Team Landscape</a:t>
            </a:r>
          </a:p>
          <a:p>
            <a:r>
              <a:rPr lang="en-US" sz="2400" dirty="0">
                <a:latin typeface="Helvetica"/>
                <a:cs typeface="Helvetica"/>
              </a:rPr>
              <a:t>The Five Behaviors</a:t>
            </a:r>
            <a:r>
              <a:rPr lang="en-US" sz="2400" baseline="30000" dirty="0">
                <a:latin typeface="Helvetica"/>
                <a:cs typeface="Helvetica"/>
              </a:rPr>
              <a:t>®</a:t>
            </a:r>
            <a:r>
              <a:rPr lang="en-US" sz="2400" dirty="0">
                <a:latin typeface="Helvetica"/>
                <a:cs typeface="Helvetica"/>
              </a:rPr>
              <a:t> Approach</a:t>
            </a:r>
          </a:p>
          <a:p>
            <a:r>
              <a:rPr lang="en-US" sz="2400" dirty="0">
                <a:latin typeface="Helvetica"/>
                <a:cs typeface="Helvetica"/>
              </a:rPr>
              <a:t>The Five Behaviors Personal Development Learning Experience</a:t>
            </a:r>
          </a:p>
          <a:p>
            <a:r>
              <a:rPr lang="en-US" sz="2400" dirty="0">
                <a:latin typeface="Helvetica"/>
                <a:cs typeface="Helvetica"/>
              </a:rPr>
              <a:t>Next Steps – Customize to Fit Your Needs</a:t>
            </a:r>
          </a:p>
        </p:txBody>
      </p:sp>
    </p:spTree>
    <p:extLst>
      <p:ext uri="{BB962C8B-B14F-4D97-AF65-F5344CB8AC3E}">
        <p14:creationId xmlns:p14="http://schemas.microsoft.com/office/powerpoint/2010/main" val="635104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4"/>
          <p:cNvSpPr txBox="1">
            <a:spLocks/>
          </p:cNvSpPr>
          <p:nvPr/>
        </p:nvSpPr>
        <p:spPr>
          <a:xfrm>
            <a:off x="603250" y="3156194"/>
            <a:ext cx="2952884" cy="412791"/>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noProof="0">
                <a:ln>
                  <a:noFill/>
                </a:ln>
                <a:solidFill>
                  <a:prstClr val="black"/>
                </a:solidFill>
                <a:effectLst/>
                <a:uLnTx/>
                <a:uFillTx/>
                <a:latin typeface="Helvetica" panose="020B0604020202020204" pitchFamily="34" charset="0"/>
                <a:cs typeface="Helvetica" panose="020B0604020202020204" pitchFamily="34" charset="0"/>
              </a:rPr>
              <a:t>Team Development</a:t>
            </a:r>
            <a:endParaRPr kumimoji="0" lang="en-US" sz="2400" b="1"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cxnSp>
        <p:nvCxnSpPr>
          <p:cNvPr id="3" name="Straight Connector 2">
            <a:extLst>
              <a:ext uri="{FF2B5EF4-FFF2-40B4-BE49-F238E27FC236}">
                <a16:creationId xmlns:a16="http://schemas.microsoft.com/office/drawing/2014/main" id="{85BDB8A6-2D87-48E8-BF38-E1EF03D64B75}"/>
              </a:ext>
            </a:extLst>
          </p:cNvPr>
          <p:cNvCxnSpPr>
            <a:cxnSpLocks/>
          </p:cNvCxnSpPr>
          <p:nvPr/>
        </p:nvCxnSpPr>
        <p:spPr>
          <a:xfrm>
            <a:off x="3543300" y="872067"/>
            <a:ext cx="0" cy="3517900"/>
          </a:xfrm>
          <a:prstGeom prst="line">
            <a:avLst/>
          </a:prstGeom>
        </p:spPr>
        <p:style>
          <a:lnRef idx="1">
            <a:schemeClr val="dk1"/>
          </a:lnRef>
          <a:fillRef idx="0">
            <a:schemeClr val="dk1"/>
          </a:fillRef>
          <a:effectRef idx="0">
            <a:schemeClr val="dk1"/>
          </a:effectRef>
          <a:fontRef idx="minor">
            <a:schemeClr val="tx1"/>
          </a:fontRef>
        </p:style>
      </p:cxnSp>
      <p:sp>
        <p:nvSpPr>
          <p:cNvPr id="23" name="Text Placeholder 4">
            <a:extLst>
              <a:ext uri="{FF2B5EF4-FFF2-40B4-BE49-F238E27FC236}">
                <a16:creationId xmlns:a16="http://schemas.microsoft.com/office/drawing/2014/main" id="{8F16AE4D-0E0A-420D-8AE8-464F3C1B1E3A}"/>
              </a:ext>
            </a:extLst>
          </p:cNvPr>
          <p:cNvSpPr txBox="1">
            <a:spLocks/>
          </p:cNvSpPr>
          <p:nvPr/>
        </p:nvSpPr>
        <p:spPr>
          <a:xfrm>
            <a:off x="3948383" y="1270525"/>
            <a:ext cx="4586003"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algn="l" defTabSz="914400">
              <a:lnSpc>
                <a:spcPct val="100000"/>
              </a:lnSpc>
              <a:spcBef>
                <a:spcPts val="0"/>
              </a:spcBef>
              <a:defRPr/>
            </a:pPr>
            <a:r>
              <a:rPr lang="en-US" sz="1800">
                <a:latin typeface="Helvetica"/>
                <a:cs typeface="Helvetica"/>
              </a:rPr>
              <a:t>Helps participants better understand themselves, the personalities on their team, and how to work better together. </a:t>
            </a:r>
            <a:endParaRPr lang="en-US" sz="1800">
              <a:latin typeface="Helvetica" panose="020B0604020202020204" pitchFamily="34" charset="0"/>
              <a:cs typeface="Helvetica" panose="020B0604020202020204" pitchFamily="34" charset="0"/>
            </a:endParaRPr>
          </a:p>
        </p:txBody>
      </p:sp>
      <p:sp>
        <p:nvSpPr>
          <p:cNvPr id="27" name="Text Placeholder 4">
            <a:extLst>
              <a:ext uri="{FF2B5EF4-FFF2-40B4-BE49-F238E27FC236}">
                <a16:creationId xmlns:a16="http://schemas.microsoft.com/office/drawing/2014/main" id="{433B4D32-2279-4DA9-B07A-F8FEFF76D4FF}"/>
              </a:ext>
            </a:extLst>
          </p:cNvPr>
          <p:cNvSpPr txBox="1">
            <a:spLocks/>
          </p:cNvSpPr>
          <p:nvPr/>
        </p:nvSpPr>
        <p:spPr>
          <a:xfrm>
            <a:off x="3986484" y="2358585"/>
            <a:ext cx="4351066"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Font typeface="Arial" panose="020B0604020202020204" pitchFamily="34" charset="0"/>
              <a:buChar char="•"/>
              <a:defRPr/>
            </a:pPr>
            <a:r>
              <a:rPr lang="en-US" sz="1800" b="0">
                <a:latin typeface="Helvetica" panose="020B0604020202020204" pitchFamily="34" charset="0"/>
                <a:cs typeface="Helvetica" panose="020B0604020202020204" pitchFamily="34" charset="0"/>
              </a:rPr>
              <a:t>Addresses specific team performance and dysfunction</a:t>
            </a:r>
          </a:p>
        </p:txBody>
      </p:sp>
      <p:sp>
        <p:nvSpPr>
          <p:cNvPr id="28" name="Text Placeholder 4">
            <a:extLst>
              <a:ext uri="{FF2B5EF4-FFF2-40B4-BE49-F238E27FC236}">
                <a16:creationId xmlns:a16="http://schemas.microsoft.com/office/drawing/2014/main" id="{4896C7A3-17C1-4EC0-931F-4200F01500F4}"/>
              </a:ext>
            </a:extLst>
          </p:cNvPr>
          <p:cNvSpPr txBox="1">
            <a:spLocks/>
          </p:cNvSpPr>
          <p:nvPr/>
        </p:nvSpPr>
        <p:spPr>
          <a:xfrm>
            <a:off x="3986484" y="2917152"/>
            <a:ext cx="4351066"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a:latin typeface="Helvetica" panose="020B0604020202020204" pitchFamily="34" charset="0"/>
                <a:cs typeface="Helvetica" panose="020B0604020202020204" pitchFamily="34" charset="0"/>
              </a:rPr>
              <a:t>Creates a team credo</a:t>
            </a:r>
          </a:p>
        </p:txBody>
      </p:sp>
      <p:sp>
        <p:nvSpPr>
          <p:cNvPr id="29" name="Text Placeholder 4">
            <a:extLst>
              <a:ext uri="{FF2B5EF4-FFF2-40B4-BE49-F238E27FC236}">
                <a16:creationId xmlns:a16="http://schemas.microsoft.com/office/drawing/2014/main" id="{3818CED0-8A54-4599-9EA6-DB95F51039EB}"/>
              </a:ext>
            </a:extLst>
          </p:cNvPr>
          <p:cNvSpPr txBox="1">
            <a:spLocks/>
          </p:cNvSpPr>
          <p:nvPr/>
        </p:nvSpPr>
        <p:spPr>
          <a:xfrm>
            <a:off x="3986484" y="3420414"/>
            <a:ext cx="4351066"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a:latin typeface="Helvetica" panose="020B0604020202020204" pitchFamily="34" charset="0"/>
                <a:cs typeface="Helvetica" panose="020B0604020202020204" pitchFamily="34" charset="0"/>
              </a:rPr>
              <a:t>Empowers an intact team</a:t>
            </a:r>
          </a:p>
        </p:txBody>
      </p:sp>
      <p:pic>
        <p:nvPicPr>
          <p:cNvPr id="30" name="Picture 29">
            <a:extLst>
              <a:ext uri="{FF2B5EF4-FFF2-40B4-BE49-F238E27FC236}">
                <a16:creationId xmlns:a16="http://schemas.microsoft.com/office/drawing/2014/main" id="{3A8D0217-9FF1-4625-9D7C-8F2EBD493B43}"/>
              </a:ext>
            </a:extLst>
          </p:cNvPr>
          <p:cNvPicPr>
            <a:picLocks noChangeAspect="1"/>
          </p:cNvPicPr>
          <p:nvPr/>
        </p:nvPicPr>
        <p:blipFill>
          <a:blip r:embed="rId3"/>
          <a:stretch>
            <a:fillRect/>
          </a:stretch>
        </p:blipFill>
        <p:spPr>
          <a:xfrm>
            <a:off x="1455418" y="1659066"/>
            <a:ext cx="1221779" cy="1221779"/>
          </a:xfrm>
          <a:prstGeom prst="rect">
            <a:avLst/>
          </a:prstGeom>
        </p:spPr>
      </p:pic>
    </p:spTree>
    <p:extLst>
      <p:ext uri="{BB962C8B-B14F-4D97-AF65-F5344CB8AC3E}">
        <p14:creationId xmlns:p14="http://schemas.microsoft.com/office/powerpoint/2010/main" val="300247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90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1BE97-76FE-403C-A837-81BF16055BE4}"/>
              </a:ext>
            </a:extLst>
          </p:cNvPr>
          <p:cNvSpPr>
            <a:spLocks noGrp="1"/>
          </p:cNvSpPr>
          <p:nvPr>
            <p:ph idx="1"/>
          </p:nvPr>
        </p:nvSpPr>
        <p:spPr>
          <a:xfrm>
            <a:off x="628650" y="1941807"/>
            <a:ext cx="7886700" cy="1259885"/>
          </a:xfrm>
        </p:spPr>
        <p:txBody>
          <a:bodyPr>
            <a:normAutofit/>
          </a:bodyPr>
          <a:lstStyle/>
          <a:p>
            <a:pPr marL="0" indent="0" algn="ctr">
              <a:buNone/>
            </a:pPr>
            <a:r>
              <a:rPr lang="en-US" dirty="0"/>
              <a:t>Insert Ohio Living Success Story Video</a:t>
            </a:r>
          </a:p>
          <a:p>
            <a:pPr marL="0" indent="0" algn="ctr">
              <a:buNone/>
            </a:pPr>
            <a:r>
              <a:rPr lang="en-US" dirty="0"/>
              <a:t>Run Time: 2:59</a:t>
            </a:r>
          </a:p>
          <a:p>
            <a:pPr marL="0" indent="0" algn="ctr">
              <a:buNone/>
            </a:pPr>
            <a:r>
              <a:rPr lang="en-US" dirty="0"/>
              <a:t>https://bcove.video/3aCAycL</a:t>
            </a:r>
          </a:p>
        </p:txBody>
      </p:sp>
    </p:spTree>
    <p:extLst>
      <p:ext uri="{BB962C8B-B14F-4D97-AF65-F5344CB8AC3E}">
        <p14:creationId xmlns:p14="http://schemas.microsoft.com/office/powerpoint/2010/main" val="8851913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055FC90-84D7-4C9C-9D93-F0F151D97AE1}"/>
              </a:ext>
            </a:extLst>
          </p:cNvPr>
          <p:cNvGrpSpPr/>
          <p:nvPr/>
        </p:nvGrpSpPr>
        <p:grpSpPr>
          <a:xfrm>
            <a:off x="-56203" y="32246"/>
            <a:ext cx="11929064" cy="5207992"/>
            <a:chOff x="-56203" y="0"/>
            <a:chExt cx="11929064" cy="5207992"/>
          </a:xfrm>
        </p:grpSpPr>
        <p:pic>
          <p:nvPicPr>
            <p:cNvPr id="3" name="Graphic 2">
              <a:extLst>
                <a:ext uri="{FF2B5EF4-FFF2-40B4-BE49-F238E27FC236}">
                  <a16:creationId xmlns:a16="http://schemas.microsoft.com/office/drawing/2014/main" id="{CC6E2ECC-C36A-4F4F-B408-274BE8FE7B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203" y="0"/>
              <a:ext cx="3974523" cy="5143500"/>
            </a:xfrm>
            <a:prstGeom prst="rect">
              <a:avLst/>
            </a:prstGeom>
          </p:spPr>
        </p:pic>
        <p:pic>
          <p:nvPicPr>
            <p:cNvPr id="9" name="Graphic 8">
              <a:extLst>
                <a:ext uri="{FF2B5EF4-FFF2-40B4-BE49-F238E27FC236}">
                  <a16:creationId xmlns:a16="http://schemas.microsoft.com/office/drawing/2014/main" id="{C2A72C42-F113-46B1-A3A1-81E41B194A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27579" y="64492"/>
              <a:ext cx="3974523" cy="5143500"/>
            </a:xfrm>
            <a:prstGeom prst="rect">
              <a:avLst/>
            </a:prstGeom>
          </p:spPr>
        </p:pic>
        <p:pic>
          <p:nvPicPr>
            <p:cNvPr id="10" name="Graphic 9">
              <a:extLst>
                <a:ext uri="{FF2B5EF4-FFF2-40B4-BE49-F238E27FC236}">
                  <a16:creationId xmlns:a16="http://schemas.microsoft.com/office/drawing/2014/main" id="{39DB00E9-F29B-4ADF-B457-1F081484F2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898338" y="373"/>
              <a:ext cx="3974523" cy="5143500"/>
            </a:xfrm>
            <a:prstGeom prst="rect">
              <a:avLst/>
            </a:prstGeom>
          </p:spPr>
        </p:pic>
      </p:grpSp>
      <p:pic>
        <p:nvPicPr>
          <p:cNvPr id="7" name="Picture 6">
            <a:extLst>
              <a:ext uri="{FF2B5EF4-FFF2-40B4-BE49-F238E27FC236}">
                <a16:creationId xmlns:a16="http://schemas.microsoft.com/office/drawing/2014/main" id="{528FE7D1-CC93-1145-975D-358ABD126202}"/>
              </a:ext>
            </a:extLst>
          </p:cNvPr>
          <p:cNvPicPr>
            <a:picLocks noChangeAspect="1"/>
          </p:cNvPicPr>
          <p:nvPr/>
        </p:nvPicPr>
        <p:blipFill rotWithShape="1">
          <a:blip r:embed="rId4"/>
          <a:srcRect r="40737"/>
          <a:stretch/>
        </p:blipFill>
        <p:spPr>
          <a:xfrm>
            <a:off x="6660204" y="1753976"/>
            <a:ext cx="2483796" cy="3389897"/>
          </a:xfrm>
          <a:prstGeom prst="rect">
            <a:avLst/>
          </a:prstGeom>
        </p:spPr>
      </p:pic>
      <p:sp>
        <p:nvSpPr>
          <p:cNvPr id="8" name="Title 1">
            <a:extLst>
              <a:ext uri="{FF2B5EF4-FFF2-40B4-BE49-F238E27FC236}">
                <a16:creationId xmlns:a16="http://schemas.microsoft.com/office/drawing/2014/main" id="{039513F2-5003-4976-94FB-0112BAF78AE3}"/>
              </a:ext>
            </a:extLst>
          </p:cNvPr>
          <p:cNvSpPr txBox="1">
            <a:spLocks/>
          </p:cNvSpPr>
          <p:nvPr/>
        </p:nvSpPr>
        <p:spPr>
          <a:xfrm>
            <a:off x="2865598" y="2074663"/>
            <a:ext cx="5568950" cy="994172"/>
          </a:xfrm>
          <a:prstGeom prst="rect">
            <a:avLst/>
          </a:prstGeom>
        </p:spPr>
        <p:txBody>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a:t>The Five Behaviors</a:t>
            </a:r>
            <a:r>
              <a:rPr lang="en-US" baseline="30000"/>
              <a:t>®</a:t>
            </a:r>
            <a:r>
              <a:rPr lang="en-US"/>
              <a:t> </a:t>
            </a:r>
          </a:p>
          <a:p>
            <a:pPr algn="ctr"/>
            <a:r>
              <a:rPr lang="en-US"/>
              <a:t>Personal Development</a:t>
            </a:r>
          </a:p>
        </p:txBody>
      </p:sp>
      <p:pic>
        <p:nvPicPr>
          <p:cNvPr id="11" name="Picture 10" descr="https://www.mindlabconnect.com/FuseMLC/media/FuseMLC/Assets/FiveBehaviors/Images/5B-PersDev-Kit.png">
            <a:extLst>
              <a:ext uri="{FF2B5EF4-FFF2-40B4-BE49-F238E27FC236}">
                <a16:creationId xmlns:a16="http://schemas.microsoft.com/office/drawing/2014/main" id="{D0FBDC0E-AE7B-4FAD-AD37-C4D0854812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968" y="793131"/>
            <a:ext cx="3534180" cy="3557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785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4"/>
          <p:cNvSpPr txBox="1">
            <a:spLocks/>
          </p:cNvSpPr>
          <p:nvPr/>
        </p:nvSpPr>
        <p:spPr>
          <a:xfrm>
            <a:off x="603250" y="3156194"/>
            <a:ext cx="2952884" cy="412791"/>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noProof="0">
                <a:ln>
                  <a:noFill/>
                </a:ln>
                <a:solidFill>
                  <a:prstClr val="black"/>
                </a:solidFill>
                <a:effectLst/>
                <a:uLnTx/>
                <a:uFillTx/>
                <a:latin typeface="Helvetica" panose="020B0604020202020204" pitchFamily="34" charset="0"/>
                <a:cs typeface="Helvetica" panose="020B0604020202020204" pitchFamily="34" charset="0"/>
              </a:rPr>
              <a:t>Personal Development</a:t>
            </a:r>
            <a:endParaRPr kumimoji="0" lang="en-US" sz="2400" b="1"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sp>
        <p:nvSpPr>
          <p:cNvPr id="21" name="Text Placeholder 4">
            <a:extLst>
              <a:ext uri="{FF2B5EF4-FFF2-40B4-BE49-F238E27FC236}">
                <a16:creationId xmlns:a16="http://schemas.microsoft.com/office/drawing/2014/main" id="{79F467DE-D311-4250-80A7-77DA00BB60D1}"/>
              </a:ext>
            </a:extLst>
          </p:cNvPr>
          <p:cNvSpPr txBox="1">
            <a:spLocks/>
          </p:cNvSpPr>
          <p:nvPr/>
        </p:nvSpPr>
        <p:spPr>
          <a:xfrm>
            <a:off x="3961084" y="2510992"/>
            <a:ext cx="4351066"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dirty="0">
                <a:solidFill>
                  <a:srgbClr val="FF0000"/>
                </a:solidFill>
                <a:latin typeface="Helvetica" panose="020B0604020202020204" pitchFamily="34" charset="0"/>
                <a:cs typeface="Helvetica" panose="020B0604020202020204" pitchFamily="34" charset="0"/>
              </a:rPr>
              <a:t>Scales teamwork model</a:t>
            </a:r>
            <a:r>
              <a:rPr lang="en-US" sz="1800" b="0" dirty="0">
                <a:latin typeface="Helvetica" panose="020B0604020202020204" pitchFamily="34" charset="0"/>
                <a:cs typeface="Helvetica" panose="020B0604020202020204" pitchFamily="34" charset="0"/>
              </a:rPr>
              <a:t> to large team or entire organization</a:t>
            </a:r>
          </a:p>
        </p:txBody>
      </p:sp>
      <p:sp>
        <p:nvSpPr>
          <p:cNvPr id="23" name="Text Placeholder 4">
            <a:extLst>
              <a:ext uri="{FF2B5EF4-FFF2-40B4-BE49-F238E27FC236}">
                <a16:creationId xmlns:a16="http://schemas.microsoft.com/office/drawing/2014/main" id="{8F16AE4D-0E0A-420D-8AE8-464F3C1B1E3A}"/>
              </a:ext>
            </a:extLst>
          </p:cNvPr>
          <p:cNvSpPr txBox="1">
            <a:spLocks/>
          </p:cNvSpPr>
          <p:nvPr/>
        </p:nvSpPr>
        <p:spPr>
          <a:xfrm>
            <a:off x="3961083" y="1405028"/>
            <a:ext cx="4586003"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lvl="0" algn="l" defTabSz="914400">
              <a:lnSpc>
                <a:spcPct val="100000"/>
              </a:lnSpc>
              <a:spcBef>
                <a:spcPts val="0"/>
              </a:spcBef>
              <a:defRPr/>
            </a:pPr>
            <a:r>
              <a:rPr lang="en-US" sz="1800">
                <a:latin typeface="Helvetica" panose="020B0604020202020204" pitchFamily="34" charset="0"/>
                <a:cs typeface="Helvetica" panose="020B0604020202020204" pitchFamily="34" charset="0"/>
              </a:rPr>
              <a:t>Participants gain personal insights into their own tendencies and learn the key behaviors of effective teamwork that they can apply to their teams to start making them stronger.</a:t>
            </a:r>
          </a:p>
          <a:p>
            <a:pPr lvl="0" algn="l" defTabSz="914400">
              <a:lnSpc>
                <a:spcPct val="100000"/>
              </a:lnSpc>
              <a:spcBef>
                <a:spcPts val="0"/>
              </a:spcBef>
              <a:defRPr/>
            </a:pPr>
            <a:endParaRPr lang="en-US" sz="1800" b="0">
              <a:latin typeface="Helvetica" panose="020B0604020202020204" pitchFamily="34" charset="0"/>
              <a:cs typeface="Helvetica" panose="020B0604020202020204" pitchFamily="34" charset="0"/>
            </a:endParaRPr>
          </a:p>
        </p:txBody>
      </p:sp>
      <p:pic>
        <p:nvPicPr>
          <p:cNvPr id="2" name="Picture 1">
            <a:extLst>
              <a:ext uri="{FF2B5EF4-FFF2-40B4-BE49-F238E27FC236}">
                <a16:creationId xmlns:a16="http://schemas.microsoft.com/office/drawing/2014/main" id="{8CAE3615-0263-4006-BAD0-32BF3C0D08C8}"/>
              </a:ext>
            </a:extLst>
          </p:cNvPr>
          <p:cNvPicPr>
            <a:picLocks noChangeAspect="1"/>
          </p:cNvPicPr>
          <p:nvPr/>
        </p:nvPicPr>
        <p:blipFill>
          <a:blip r:embed="rId3"/>
          <a:stretch>
            <a:fillRect/>
          </a:stretch>
        </p:blipFill>
        <p:spPr>
          <a:xfrm>
            <a:off x="1469353" y="1673001"/>
            <a:ext cx="1207844" cy="1207844"/>
          </a:xfrm>
          <a:prstGeom prst="rect">
            <a:avLst/>
          </a:prstGeom>
        </p:spPr>
      </p:pic>
      <p:sp>
        <p:nvSpPr>
          <p:cNvPr id="9" name="Text Placeholder 4">
            <a:extLst>
              <a:ext uri="{FF2B5EF4-FFF2-40B4-BE49-F238E27FC236}">
                <a16:creationId xmlns:a16="http://schemas.microsoft.com/office/drawing/2014/main" id="{72282F15-4E9E-49E4-97BF-9556B63167DB}"/>
              </a:ext>
            </a:extLst>
          </p:cNvPr>
          <p:cNvSpPr txBox="1">
            <a:spLocks/>
          </p:cNvSpPr>
          <p:nvPr/>
        </p:nvSpPr>
        <p:spPr>
          <a:xfrm>
            <a:off x="3961084" y="3366013"/>
            <a:ext cx="4717247"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dirty="0">
                <a:latin typeface="Helvetica" panose="020B0604020202020204" pitchFamily="34" charset="0"/>
                <a:cs typeface="Helvetica" panose="020B0604020202020204" pitchFamily="34" charset="0"/>
              </a:rPr>
              <a:t>Empowers a collaborative organizational team culture with </a:t>
            </a:r>
            <a:r>
              <a:rPr lang="en-US" sz="1800" b="0" dirty="0">
                <a:solidFill>
                  <a:srgbClr val="FF0000"/>
                </a:solidFill>
                <a:latin typeface="Helvetica" panose="020B0604020202020204" pitchFamily="34" charset="0"/>
                <a:cs typeface="Helvetica" panose="020B0604020202020204" pitchFamily="34" charset="0"/>
              </a:rPr>
              <a:t>common language and acceptable behaviors</a:t>
            </a:r>
            <a:endParaRPr lang="en-US" sz="1800" b="0" dirty="0">
              <a:latin typeface="Helvetica" panose="020B0604020202020204" pitchFamily="34" charset="0"/>
              <a:cs typeface="Helvetica" panose="020B0604020202020204" pitchFamily="34" charset="0"/>
            </a:endParaRPr>
          </a:p>
        </p:txBody>
      </p:sp>
      <p:cxnSp>
        <p:nvCxnSpPr>
          <p:cNvPr id="8" name="Straight Connector 7">
            <a:extLst>
              <a:ext uri="{FF2B5EF4-FFF2-40B4-BE49-F238E27FC236}">
                <a16:creationId xmlns:a16="http://schemas.microsoft.com/office/drawing/2014/main" id="{C2E732D4-A5A6-489F-9E50-912C9E0B958B}"/>
              </a:ext>
            </a:extLst>
          </p:cNvPr>
          <p:cNvCxnSpPr>
            <a:cxnSpLocks/>
          </p:cNvCxnSpPr>
          <p:nvPr/>
        </p:nvCxnSpPr>
        <p:spPr>
          <a:xfrm>
            <a:off x="3543300" y="872067"/>
            <a:ext cx="0" cy="35179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49973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1BE97-76FE-403C-A837-81BF16055BE4}"/>
              </a:ext>
            </a:extLst>
          </p:cNvPr>
          <p:cNvSpPr>
            <a:spLocks noGrp="1"/>
          </p:cNvSpPr>
          <p:nvPr>
            <p:ph idx="1"/>
          </p:nvPr>
        </p:nvSpPr>
        <p:spPr>
          <a:xfrm>
            <a:off x="628650" y="2271334"/>
            <a:ext cx="7886700" cy="1185543"/>
          </a:xfrm>
        </p:spPr>
        <p:txBody>
          <a:bodyPr vert="horz" lIns="91440" tIns="45720" rIns="91440" bIns="45720" rtlCol="0" anchor="t">
            <a:normAutofit/>
          </a:bodyPr>
          <a:lstStyle/>
          <a:p>
            <a:pPr marL="0" indent="0" algn="ctr">
              <a:buNone/>
            </a:pPr>
            <a:r>
              <a:rPr lang="en-US" dirty="0">
                <a:latin typeface="Helvetica"/>
                <a:cs typeface="Helvetica"/>
              </a:rPr>
              <a:t>Insert Video: Personal Development Intro</a:t>
            </a:r>
            <a:endParaRPr lang="en-US" dirty="0"/>
          </a:p>
          <a:p>
            <a:pPr marL="0" indent="0" algn="ctr">
              <a:buNone/>
            </a:pPr>
            <a:r>
              <a:rPr lang="en-US" dirty="0"/>
              <a:t>Run Time: 3:01</a:t>
            </a:r>
          </a:p>
          <a:p>
            <a:pPr marL="0" indent="0" algn="ctr">
              <a:buNone/>
            </a:pPr>
            <a:r>
              <a:rPr lang="en-US" dirty="0"/>
              <a:t>https://bcove.video/371XnEq</a:t>
            </a:r>
          </a:p>
        </p:txBody>
      </p:sp>
    </p:spTree>
    <p:extLst>
      <p:ext uri="{BB962C8B-B14F-4D97-AF65-F5344CB8AC3E}">
        <p14:creationId xmlns:p14="http://schemas.microsoft.com/office/powerpoint/2010/main" val="2788391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055FC90-84D7-4C9C-9D93-F0F151D97AE1}"/>
              </a:ext>
            </a:extLst>
          </p:cNvPr>
          <p:cNvGrpSpPr/>
          <p:nvPr/>
        </p:nvGrpSpPr>
        <p:grpSpPr>
          <a:xfrm>
            <a:off x="-56203" y="32246"/>
            <a:ext cx="11929064" cy="5207992"/>
            <a:chOff x="-56203" y="0"/>
            <a:chExt cx="11929064" cy="5207992"/>
          </a:xfrm>
        </p:grpSpPr>
        <p:pic>
          <p:nvPicPr>
            <p:cNvPr id="3" name="Graphic 2">
              <a:extLst>
                <a:ext uri="{FF2B5EF4-FFF2-40B4-BE49-F238E27FC236}">
                  <a16:creationId xmlns:a16="http://schemas.microsoft.com/office/drawing/2014/main" id="{CC6E2ECC-C36A-4F4F-B408-274BE8FE7B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203" y="0"/>
              <a:ext cx="3974523" cy="5143500"/>
            </a:xfrm>
            <a:prstGeom prst="rect">
              <a:avLst/>
            </a:prstGeom>
          </p:spPr>
        </p:pic>
        <p:pic>
          <p:nvPicPr>
            <p:cNvPr id="9" name="Graphic 8">
              <a:extLst>
                <a:ext uri="{FF2B5EF4-FFF2-40B4-BE49-F238E27FC236}">
                  <a16:creationId xmlns:a16="http://schemas.microsoft.com/office/drawing/2014/main" id="{C2A72C42-F113-46B1-A3A1-81E41B194A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27579" y="64492"/>
              <a:ext cx="3974523" cy="5143500"/>
            </a:xfrm>
            <a:prstGeom prst="rect">
              <a:avLst/>
            </a:prstGeom>
          </p:spPr>
        </p:pic>
        <p:pic>
          <p:nvPicPr>
            <p:cNvPr id="10" name="Graphic 9">
              <a:extLst>
                <a:ext uri="{FF2B5EF4-FFF2-40B4-BE49-F238E27FC236}">
                  <a16:creationId xmlns:a16="http://schemas.microsoft.com/office/drawing/2014/main" id="{39DB00E9-F29B-4ADF-B457-1F081484F24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898338" y="373"/>
              <a:ext cx="3974523" cy="5143500"/>
            </a:xfrm>
            <a:prstGeom prst="rect">
              <a:avLst/>
            </a:prstGeom>
          </p:spPr>
        </p:pic>
      </p:grpSp>
      <p:pic>
        <p:nvPicPr>
          <p:cNvPr id="7" name="Picture 6">
            <a:extLst>
              <a:ext uri="{FF2B5EF4-FFF2-40B4-BE49-F238E27FC236}">
                <a16:creationId xmlns:a16="http://schemas.microsoft.com/office/drawing/2014/main" id="{528FE7D1-CC93-1145-975D-358ABD126202}"/>
              </a:ext>
            </a:extLst>
          </p:cNvPr>
          <p:cNvPicPr>
            <a:picLocks noChangeAspect="1"/>
          </p:cNvPicPr>
          <p:nvPr/>
        </p:nvPicPr>
        <p:blipFill rotWithShape="1">
          <a:blip r:embed="rId4"/>
          <a:srcRect r="40737"/>
          <a:stretch/>
        </p:blipFill>
        <p:spPr>
          <a:xfrm>
            <a:off x="6660204" y="1753976"/>
            <a:ext cx="2483796" cy="3389897"/>
          </a:xfrm>
          <a:prstGeom prst="rect">
            <a:avLst/>
          </a:prstGeom>
        </p:spPr>
      </p:pic>
      <p:sp>
        <p:nvSpPr>
          <p:cNvPr id="8" name="Title 1">
            <a:extLst>
              <a:ext uri="{FF2B5EF4-FFF2-40B4-BE49-F238E27FC236}">
                <a16:creationId xmlns:a16="http://schemas.microsoft.com/office/drawing/2014/main" id="{039513F2-5003-4976-94FB-0112BAF78AE3}"/>
              </a:ext>
            </a:extLst>
          </p:cNvPr>
          <p:cNvSpPr txBox="1">
            <a:spLocks/>
          </p:cNvSpPr>
          <p:nvPr/>
        </p:nvSpPr>
        <p:spPr>
          <a:xfrm>
            <a:off x="2865598" y="2074663"/>
            <a:ext cx="5568950" cy="994172"/>
          </a:xfrm>
          <a:prstGeom prst="rect">
            <a:avLst/>
          </a:prstGeom>
        </p:spPr>
        <p:txBody>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a:t>The Five Behaviors</a:t>
            </a:r>
            <a:r>
              <a:rPr lang="en-US" baseline="30000"/>
              <a:t>®</a:t>
            </a:r>
            <a:r>
              <a:rPr lang="en-US"/>
              <a:t> </a:t>
            </a:r>
          </a:p>
          <a:p>
            <a:pPr algn="ctr"/>
            <a:r>
              <a:rPr lang="en-US"/>
              <a:t>Personal Development</a:t>
            </a:r>
          </a:p>
          <a:p>
            <a:pPr algn="ctr"/>
            <a:r>
              <a:rPr lang="en-US"/>
              <a:t>Profile</a:t>
            </a:r>
          </a:p>
        </p:txBody>
      </p:sp>
      <p:grpSp>
        <p:nvGrpSpPr>
          <p:cNvPr id="6" name="Group 5">
            <a:extLst>
              <a:ext uri="{FF2B5EF4-FFF2-40B4-BE49-F238E27FC236}">
                <a16:creationId xmlns:a16="http://schemas.microsoft.com/office/drawing/2014/main" id="{FFDF5EA8-9A9D-4925-9889-84354B91D9B6}"/>
              </a:ext>
            </a:extLst>
          </p:cNvPr>
          <p:cNvGrpSpPr/>
          <p:nvPr/>
        </p:nvGrpSpPr>
        <p:grpSpPr>
          <a:xfrm>
            <a:off x="564119" y="810048"/>
            <a:ext cx="2654008" cy="3419052"/>
            <a:chOff x="564119" y="810048"/>
            <a:chExt cx="2654008" cy="3419052"/>
          </a:xfrm>
        </p:grpSpPr>
        <p:pic>
          <p:nvPicPr>
            <p:cNvPr id="5" name="Picture 4" descr="A screenshot of a cell phone&#10;&#10;Description automatically generated">
              <a:extLst>
                <a:ext uri="{FF2B5EF4-FFF2-40B4-BE49-F238E27FC236}">
                  <a16:creationId xmlns:a16="http://schemas.microsoft.com/office/drawing/2014/main" id="{D97D8CA8-C05B-4E83-86C6-363F44C55DBD}"/>
                </a:ext>
              </a:extLst>
            </p:cNvPr>
            <p:cNvPicPr>
              <a:picLocks noChangeAspect="1"/>
            </p:cNvPicPr>
            <p:nvPr/>
          </p:nvPicPr>
          <p:blipFill>
            <a:blip r:embed="rId5"/>
            <a:stretch>
              <a:fillRect/>
            </a:stretch>
          </p:blipFill>
          <p:spPr>
            <a:xfrm>
              <a:off x="564119" y="810048"/>
              <a:ext cx="2654008" cy="3419052"/>
            </a:xfrm>
            <a:prstGeom prst="rect">
              <a:avLst/>
            </a:prstGeom>
          </p:spPr>
        </p:pic>
        <p:sp>
          <p:nvSpPr>
            <p:cNvPr id="2" name="Rectangle 1">
              <a:extLst>
                <a:ext uri="{FF2B5EF4-FFF2-40B4-BE49-F238E27FC236}">
                  <a16:creationId xmlns:a16="http://schemas.microsoft.com/office/drawing/2014/main" id="{6E6F9306-2C2A-4723-A53F-2DEB54F5C7FB}"/>
                </a:ext>
              </a:extLst>
            </p:cNvPr>
            <p:cNvSpPr/>
            <p:nvPr/>
          </p:nvSpPr>
          <p:spPr>
            <a:xfrm>
              <a:off x="1328057" y="2231571"/>
              <a:ext cx="1121229" cy="5442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89668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0" y="325081"/>
            <a:ext cx="9143999" cy="705860"/>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400" b="1" i="0" u="none" strike="noStrike" kern="1200" cap="none" spc="-98" normalizeH="0" baseline="0" noProof="0">
                <a:ln>
                  <a:noFill/>
                </a:ln>
                <a:effectLst/>
                <a:uLnTx/>
                <a:uFillTx/>
                <a:latin typeface="Helvetica" pitchFamily="2" charset="0"/>
                <a:ea typeface="+mj-ea"/>
                <a:cs typeface="+mj-cs"/>
              </a:rPr>
              <a:t>Personal Development Profile Sequence</a:t>
            </a:r>
          </a:p>
        </p:txBody>
      </p:sp>
      <p:sp>
        <p:nvSpPr>
          <p:cNvPr id="3" name="TextBox 2"/>
          <p:cNvSpPr txBox="1"/>
          <p:nvPr/>
        </p:nvSpPr>
        <p:spPr>
          <a:xfrm>
            <a:off x="169756" y="1875781"/>
            <a:ext cx="2135289" cy="2677656"/>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t">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dirty="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defTabSz="914400">
              <a:buClr>
                <a:srgbClr val="C00000"/>
              </a:buClr>
              <a:defRPr/>
            </a:pPr>
            <a:r>
              <a:rPr kumimoji="0" lang="en-US" sz="1400" b="0" i="0" u="none" strike="noStrike" kern="1200" cap="none" spc="0" normalizeH="0" baseline="0" noProof="0" dirty="0">
                <a:ln>
                  <a:noFill/>
                </a:ln>
                <a:solidFill>
                  <a:schemeClr val="tx1"/>
                </a:solidFill>
                <a:effectLst/>
                <a:uLnTx/>
                <a:uFillTx/>
                <a:latin typeface="Helvetica"/>
                <a:cs typeface="Helvetica"/>
              </a:rPr>
              <a:t>Introduces The Five Behaviors model for teamwork</a:t>
            </a:r>
            <a:r>
              <a:rPr lang="en-US" sz="1400" dirty="0">
                <a:solidFill>
                  <a:schemeClr val="tx1"/>
                </a:solidFill>
                <a:latin typeface="Helvetica"/>
                <a:cs typeface="Helvetica"/>
              </a:rPr>
              <a:t> </a:t>
            </a:r>
            <a:endParaRPr lang="en-US" sz="1400" b="0" i="0" u="none" strike="noStrike" kern="1200" cap="none" spc="0" normalizeH="0" baseline="0" noProof="0" dirty="0">
              <a:ln>
                <a:noFill/>
              </a:ln>
              <a:solidFill>
                <a:schemeClr val="tx1"/>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lang="en-US" sz="1400" dirty="0">
              <a:solidFill>
                <a:schemeClr val="tx1"/>
              </a:solidFill>
              <a:latin typeface="Helvetica" panose="020B0604020202020204" pitchFamily="34" charset="0"/>
              <a:cs typeface="Helvetica" panose="020B0604020202020204" pitchFamily="34" charset="0"/>
            </a:endParaRPr>
          </a:p>
          <a:p>
            <a:pPr defTabSz="914400">
              <a:buClr>
                <a:srgbClr val="C00000"/>
              </a:buClr>
              <a:defRPr/>
            </a:pPr>
            <a:r>
              <a:rPr lang="en-US" sz="1400" dirty="0">
                <a:solidFill>
                  <a:schemeClr val="tx1"/>
                </a:solidFill>
                <a:latin typeface="Helvetica" panose="020B0604020202020204" pitchFamily="34" charset="0"/>
                <a:cs typeface="Helvetica" panose="020B0604020202020204" pitchFamily="34" charset="0"/>
              </a:rPr>
              <a:t>Personalized content describes your approach to each behavior</a:t>
            </a:r>
          </a:p>
          <a:p>
            <a:pPr defTabSz="914400">
              <a:buClr>
                <a:srgbClr val="C00000"/>
              </a:buClr>
              <a:defRPr/>
            </a:pPr>
            <a:endParaRPr kumimoji="0" lang="en-US" sz="1400" b="0" i="0" u="none" strike="noStrike" kern="1200" cap="none" spc="0" normalizeH="0" baseline="0" noProof="0" dirty="0">
              <a:ln>
                <a:noFill/>
              </a:ln>
              <a:solidFill>
                <a:schemeClr val="tx1"/>
              </a:solidFill>
              <a:effectLst/>
              <a:uLnTx/>
              <a:uFillTx/>
              <a:latin typeface="Helvetica" panose="020B0604020202020204" pitchFamily="34" charset="0"/>
              <a:cs typeface="Helvetica" panose="020B0604020202020204" pitchFamily="34" charset="0"/>
            </a:endParaRPr>
          </a:p>
          <a:p>
            <a:pPr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a:p>
            <a:pPr defTabSz="914400">
              <a:buClr>
                <a:srgbClr val="C00000"/>
              </a:buClr>
              <a:defRPr/>
            </a:pPr>
            <a:endParaRPr kumimoji="0" lang="en-US" sz="1400" b="0" i="0" u="none" strike="noStrike" kern="1200" cap="none" spc="0" normalizeH="0" baseline="0" noProof="0" dirty="0">
              <a:ln>
                <a:noFill/>
              </a:ln>
              <a:solidFill>
                <a:schemeClr val="tx1"/>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kumimoji="0" lang="en-US" sz="1400" b="0" i="0" u="none" strike="noStrike" kern="1200" cap="none" spc="0" normalizeH="0" baseline="0" noProof="0" dirty="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4" name="Rectangle 3"/>
          <p:cNvSpPr/>
          <p:nvPr/>
        </p:nvSpPr>
        <p:spPr>
          <a:xfrm>
            <a:off x="169757" y="932329"/>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Introduction</a:t>
            </a:r>
          </a:p>
        </p:txBody>
      </p:sp>
      <p:sp>
        <p:nvSpPr>
          <p:cNvPr id="15" name="Rectangle 14">
            <a:extLst>
              <a:ext uri="{FF2B5EF4-FFF2-40B4-BE49-F238E27FC236}">
                <a16:creationId xmlns:a16="http://schemas.microsoft.com/office/drawing/2014/main" id="{82F2038D-B992-42DD-BE62-241B26381F17}"/>
              </a:ext>
            </a:extLst>
          </p:cNvPr>
          <p:cNvSpPr/>
          <p:nvPr/>
        </p:nvSpPr>
        <p:spPr>
          <a:xfrm>
            <a:off x="2410874" y="932329"/>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a:cs typeface="Helvetica"/>
              </a:rPr>
              <a:t>The Five Behaviors</a:t>
            </a:r>
            <a:r>
              <a:rPr lang="en-US" sz="1400" b="1" baseline="30000">
                <a:solidFill>
                  <a:schemeClr val="bg1"/>
                </a:solidFill>
                <a:latin typeface="Helvetica"/>
                <a:cs typeface="Helvetica"/>
              </a:rPr>
              <a:t>®</a:t>
            </a:r>
            <a:endParaRPr kumimoji="0" lang="en-US" sz="1400" b="1" i="0" u="none" strike="noStrike" kern="1200" cap="none" spc="0" normalizeH="0" baseline="3000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16" name="Rectangle 15">
            <a:extLst>
              <a:ext uri="{FF2B5EF4-FFF2-40B4-BE49-F238E27FC236}">
                <a16:creationId xmlns:a16="http://schemas.microsoft.com/office/drawing/2014/main" id="{A7F1517A-2DA2-44E8-AF0F-FEF86F61403F}"/>
              </a:ext>
            </a:extLst>
          </p:cNvPr>
          <p:cNvSpPr/>
          <p:nvPr/>
        </p:nvSpPr>
        <p:spPr>
          <a:xfrm>
            <a:off x="4651991" y="932328"/>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The Connector</a:t>
            </a:r>
          </a:p>
        </p:txBody>
      </p:sp>
      <p:sp>
        <p:nvSpPr>
          <p:cNvPr id="17" name="TextBox 16">
            <a:extLst>
              <a:ext uri="{FF2B5EF4-FFF2-40B4-BE49-F238E27FC236}">
                <a16:creationId xmlns:a16="http://schemas.microsoft.com/office/drawing/2014/main" id="{7BE9DAF9-C606-4B71-BE62-719C421F5FBD}"/>
              </a:ext>
            </a:extLst>
          </p:cNvPr>
          <p:cNvSpPr txBox="1"/>
          <p:nvPr/>
        </p:nvSpPr>
        <p:spPr>
          <a:xfrm>
            <a:off x="2410874" y="1875781"/>
            <a:ext cx="2135289" cy="2677656"/>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t">
            <a:spAutoFit/>
          </a:bodyPr>
          <a:lstStyle/>
          <a:p>
            <a:pPr lvl="0"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dirty="0">
                <a:solidFill>
                  <a:schemeClr val="tx1"/>
                </a:solidFill>
                <a:latin typeface="Helvetica" panose="020B0604020202020204" pitchFamily="34" charset="0"/>
                <a:cs typeface="Helvetica" panose="020B0604020202020204" pitchFamily="34" charset="0"/>
              </a:rPr>
              <a:t>Introduces each behavior</a:t>
            </a:r>
          </a:p>
          <a:p>
            <a:pPr lvl="0"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a:p>
            <a:pPr defTabSz="914400">
              <a:buClr>
                <a:srgbClr val="C00000"/>
              </a:buClr>
              <a:defRPr/>
            </a:pPr>
            <a:r>
              <a:rPr lang="en-US" sz="1400" dirty="0">
                <a:solidFill>
                  <a:schemeClr val="tx1"/>
                </a:solidFill>
                <a:latin typeface="Helvetica"/>
                <a:cs typeface="Helvetica"/>
              </a:rPr>
              <a:t>Personalized content expands on your strengths and areas for growth within each behavior</a:t>
            </a:r>
          </a:p>
          <a:p>
            <a:pPr lvl="0"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dirty="0">
                <a:solidFill>
                  <a:schemeClr val="tx1"/>
                </a:solidFill>
                <a:latin typeface="Helvetica" panose="020B0604020202020204" pitchFamily="34" charset="0"/>
                <a:cs typeface="Helvetica" panose="020B0604020202020204" pitchFamily="34" charset="0"/>
              </a:rPr>
              <a:t>Goal and action plan</a:t>
            </a:r>
          </a:p>
          <a:p>
            <a:pPr lvl="0"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p:txBody>
      </p:sp>
      <p:sp>
        <p:nvSpPr>
          <p:cNvPr id="18" name="TextBox 17">
            <a:extLst>
              <a:ext uri="{FF2B5EF4-FFF2-40B4-BE49-F238E27FC236}">
                <a16:creationId xmlns:a16="http://schemas.microsoft.com/office/drawing/2014/main" id="{4BEA64D1-D5B4-4ACF-B92F-B371333C6D8C}"/>
              </a:ext>
            </a:extLst>
          </p:cNvPr>
          <p:cNvSpPr txBox="1"/>
          <p:nvPr/>
        </p:nvSpPr>
        <p:spPr>
          <a:xfrm>
            <a:off x="4651991" y="1875781"/>
            <a:ext cx="2135289" cy="2677656"/>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Provides rationale for building each behavior as a means to the next behavior </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p:txBody>
      </p:sp>
      <p:sp>
        <p:nvSpPr>
          <p:cNvPr id="20" name="Rectangle 19">
            <a:extLst>
              <a:ext uri="{FF2B5EF4-FFF2-40B4-BE49-F238E27FC236}">
                <a16:creationId xmlns:a16="http://schemas.microsoft.com/office/drawing/2014/main" id="{A45E71ED-8756-4690-ADE8-C9C02708BF7E}"/>
              </a:ext>
            </a:extLst>
          </p:cNvPr>
          <p:cNvSpPr/>
          <p:nvPr/>
        </p:nvSpPr>
        <p:spPr>
          <a:xfrm>
            <a:off x="6895312" y="932328"/>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Summary +</a:t>
            </a:r>
            <a:r>
              <a:rPr kumimoji="0" lang="en-US" sz="1400" b="1" i="0" u="none" strike="noStrike" kern="1200" cap="none" spc="0" normalizeH="0" noProof="0">
                <a:ln>
                  <a:noFill/>
                </a:ln>
                <a:solidFill>
                  <a:schemeClr val="bg1"/>
                </a:solidFill>
                <a:effectLst/>
                <a:uLnTx/>
                <a:uFillTx/>
                <a:latin typeface="Helvetica" panose="020B0604020202020204" pitchFamily="34" charset="0"/>
                <a:cs typeface="Helvetica" panose="020B0604020202020204" pitchFamily="34" charset="0"/>
              </a:rPr>
              <a:t> Action</a:t>
            </a:r>
            <a:endPar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21" name="TextBox 20">
            <a:extLst>
              <a:ext uri="{FF2B5EF4-FFF2-40B4-BE49-F238E27FC236}">
                <a16:creationId xmlns:a16="http://schemas.microsoft.com/office/drawing/2014/main" id="{1EB124C3-2F47-4F82-B54E-17FAF185F1A2}"/>
              </a:ext>
            </a:extLst>
          </p:cNvPr>
          <p:cNvSpPr txBox="1"/>
          <p:nvPr/>
        </p:nvSpPr>
        <p:spPr>
          <a:xfrm>
            <a:off x="6895313" y="1875781"/>
            <a:ext cx="2135289" cy="2739211"/>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Summary of learning</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Enables action planning to reinforce behavior changes</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endParaRPr lang="en-US" sz="1800">
              <a:solidFill>
                <a:schemeClr val="tx1"/>
              </a:solidFill>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61799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5" grpId="0" animBg="1"/>
      <p:bldP spid="16" grpId="0" animBg="1"/>
      <p:bldP spid="17" grpId="0" animBg="1"/>
      <p:bldP spid="18" grpId="0" animBg="1"/>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3759526" y="197028"/>
            <a:ext cx="4080856" cy="4772697"/>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pic>
        <p:nvPicPr>
          <p:cNvPr id="14" name="Picture 13"/>
          <p:cNvPicPr>
            <a:picLocks noChangeAspect="1"/>
          </p:cNvPicPr>
          <p:nvPr/>
        </p:nvPicPr>
        <p:blipFill>
          <a:blip r:embed="rId4"/>
          <a:stretch>
            <a:fillRect/>
          </a:stretch>
        </p:blipFill>
        <p:spPr>
          <a:xfrm>
            <a:off x="2977853" y="710328"/>
            <a:ext cx="5648330" cy="3746093"/>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pic>
        <p:nvPicPr>
          <p:cNvPr id="15" name="Picture 14"/>
          <p:cNvPicPr>
            <a:picLocks noChangeAspect="1"/>
          </p:cNvPicPr>
          <p:nvPr/>
        </p:nvPicPr>
        <p:blipFill>
          <a:blip r:embed="rId5"/>
          <a:stretch>
            <a:fillRect/>
          </a:stretch>
        </p:blipFill>
        <p:spPr>
          <a:xfrm>
            <a:off x="2982591" y="991322"/>
            <a:ext cx="5643592" cy="2978819"/>
          </a:xfrm>
          <a:prstGeom prst="rect">
            <a:avLst/>
          </a:prstGeom>
          <a:effectLst>
            <a:glow rad="63500">
              <a:schemeClr val="bg1">
                <a:lumMod val="85000"/>
                <a:alpha val="40000"/>
              </a:schemeClr>
            </a:glow>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F88C9E58-1405-4207-9151-A740ED5E12CE}"/>
              </a:ext>
            </a:extLst>
          </p:cNvPr>
          <p:cNvSpPr txBox="1"/>
          <p:nvPr/>
        </p:nvSpPr>
        <p:spPr>
          <a:xfrm>
            <a:off x="600062" y="1791892"/>
            <a:ext cx="2135289" cy="2677656"/>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t">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defTabSz="914400">
              <a:buClr>
                <a:srgbClr val="C00000"/>
              </a:buClr>
              <a:defRPr/>
            </a:pPr>
            <a:r>
              <a:rPr kumimoji="0" lang="en-US" sz="1400" b="0" i="0" u="none" strike="noStrike" kern="1200" cap="none" spc="0" normalizeH="0" baseline="0" noProof="0">
                <a:ln>
                  <a:noFill/>
                </a:ln>
                <a:solidFill>
                  <a:schemeClr val="tx1"/>
                </a:solidFill>
                <a:effectLst/>
                <a:uLnTx/>
                <a:uFillTx/>
                <a:latin typeface="Helvetica"/>
                <a:cs typeface="Helvetica"/>
              </a:rPr>
              <a:t>Introduces The Five Behaviors</a:t>
            </a:r>
            <a:r>
              <a:rPr lang="en-US" sz="1400" baseline="30000">
                <a:solidFill>
                  <a:schemeClr val="tx1"/>
                </a:solidFill>
                <a:latin typeface="Helvetica"/>
                <a:cs typeface="Helvetica"/>
              </a:rPr>
              <a:t>®</a:t>
            </a:r>
            <a:r>
              <a:rPr kumimoji="0" lang="en-US" sz="1400" b="0" i="0" u="none" strike="noStrike" kern="1200" cap="none" spc="0" normalizeH="0" baseline="0" noProof="0">
                <a:ln>
                  <a:noFill/>
                </a:ln>
                <a:solidFill>
                  <a:schemeClr val="tx1"/>
                </a:solidFill>
                <a:effectLst/>
                <a:uLnTx/>
                <a:uFillTx/>
                <a:latin typeface="Helvetica"/>
                <a:cs typeface="Helvetica"/>
              </a:rPr>
              <a:t> </a:t>
            </a:r>
            <a:r>
              <a:rPr lang="en-US" sz="1400">
                <a:solidFill>
                  <a:schemeClr val="tx1"/>
                </a:solidFill>
                <a:latin typeface="Helvetica"/>
                <a:cs typeface="Helvetica"/>
              </a:rPr>
              <a:t>model </a:t>
            </a:r>
            <a:r>
              <a:rPr kumimoji="0" lang="en-US" sz="1400" b="0" i="0" u="none" strike="noStrike" kern="1200" cap="none" spc="0" normalizeH="0" baseline="0" noProof="0">
                <a:ln>
                  <a:noFill/>
                </a:ln>
                <a:solidFill>
                  <a:schemeClr val="tx1"/>
                </a:solidFill>
                <a:effectLst/>
                <a:uLnTx/>
                <a:uFillTx/>
                <a:latin typeface="Helvetica"/>
                <a:cs typeface="Helvetica"/>
              </a:rPr>
              <a:t>for teamwork</a:t>
            </a:r>
            <a:r>
              <a:rPr lang="en-US" sz="1400">
                <a:solidFill>
                  <a:schemeClr val="tx1"/>
                </a:solidFill>
                <a:latin typeface="Helvetica"/>
                <a:cs typeface="Helvetica"/>
              </a:rPr>
              <a:t> </a:t>
            </a:r>
            <a:endParaRPr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Personalized content describes your approach to each behavior</a:t>
            </a: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a:p>
            <a:pPr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16" name="Rectangle 15">
            <a:extLst>
              <a:ext uri="{FF2B5EF4-FFF2-40B4-BE49-F238E27FC236}">
                <a16:creationId xmlns:a16="http://schemas.microsoft.com/office/drawing/2014/main" id="{5389D97F-CA59-4367-93F6-2B464E4E834E}"/>
              </a:ext>
            </a:extLst>
          </p:cNvPr>
          <p:cNvSpPr/>
          <p:nvPr/>
        </p:nvSpPr>
        <p:spPr>
          <a:xfrm>
            <a:off x="600061" y="848440"/>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Introduction</a:t>
            </a:r>
          </a:p>
        </p:txBody>
      </p:sp>
      <p:sp>
        <p:nvSpPr>
          <p:cNvPr id="17" name="Rectangle 16">
            <a:extLst>
              <a:ext uri="{FF2B5EF4-FFF2-40B4-BE49-F238E27FC236}">
                <a16:creationId xmlns:a16="http://schemas.microsoft.com/office/drawing/2014/main" id="{AE977576-D706-4077-8FCC-524981E7E52A}"/>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2</a:t>
            </a:r>
          </a:p>
        </p:txBody>
      </p:sp>
    </p:spTree>
    <p:extLst>
      <p:ext uri="{BB962C8B-B14F-4D97-AF65-F5344CB8AC3E}">
        <p14:creationId xmlns:p14="http://schemas.microsoft.com/office/powerpoint/2010/main" val="1226984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3"/>
          <a:stretch>
            <a:fillRect/>
          </a:stretch>
        </p:blipFill>
        <p:spPr>
          <a:xfrm>
            <a:off x="3764042" y="197029"/>
            <a:ext cx="4074621" cy="4776279"/>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19" name="Rectangle 18"/>
          <p:cNvSpPr/>
          <p:nvPr/>
        </p:nvSpPr>
        <p:spPr>
          <a:xfrm>
            <a:off x="5567219" y="2160624"/>
            <a:ext cx="348172"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a:t>
            </a:r>
            <a:r>
              <a:rPr kumimoji="0" lang="en-US" sz="1200" b="0" i="0" u="none" strike="noStrike" kern="1200" cap="none" spc="0" normalizeH="0" baseline="0" noProof="0">
                <a:ln>
                  <a:noFill/>
                </a:ln>
                <a:solidFill>
                  <a:prstClr val="black"/>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 </a:t>
            </a:r>
            <a:endParaRPr kumimoji="0" lang="en-U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19"/>
          <p:cNvSpPr/>
          <p:nvPr/>
        </p:nvSpPr>
        <p:spPr>
          <a:xfrm>
            <a:off x="6661670" y="2664671"/>
            <a:ext cx="287258"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rPr>
              <a:t>X</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sp>
        <p:nvSpPr>
          <p:cNvPr id="21" name="Rectangle 20"/>
          <p:cNvSpPr/>
          <p:nvPr/>
        </p:nvSpPr>
        <p:spPr>
          <a:xfrm>
            <a:off x="5308088" y="2813104"/>
            <a:ext cx="348172"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 </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sp>
        <p:nvSpPr>
          <p:cNvPr id="23" name="Rectangle 22"/>
          <p:cNvSpPr/>
          <p:nvPr/>
        </p:nvSpPr>
        <p:spPr>
          <a:xfrm>
            <a:off x="4992411" y="3504076"/>
            <a:ext cx="348172"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a:t>
            </a:r>
            <a:r>
              <a:rPr kumimoji="0" lang="en-US" sz="1200" b="0" i="0" u="none" strike="noStrike" kern="1200" cap="none" spc="0" normalizeH="0" baseline="0" noProof="0">
                <a:ln>
                  <a:noFill/>
                </a:ln>
                <a:solidFill>
                  <a:prstClr val="black"/>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 </a:t>
            </a:r>
            <a:endParaRPr kumimoji="0" lang="en-U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Rectangle 23"/>
          <p:cNvSpPr/>
          <p:nvPr/>
        </p:nvSpPr>
        <p:spPr>
          <a:xfrm>
            <a:off x="5308088" y="3830241"/>
            <a:ext cx="348172"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 </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sp>
        <p:nvSpPr>
          <p:cNvPr id="25" name="Rectangle 24"/>
          <p:cNvSpPr/>
          <p:nvPr/>
        </p:nvSpPr>
        <p:spPr>
          <a:xfrm>
            <a:off x="6805299" y="3996733"/>
            <a:ext cx="287258"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rPr>
              <a:t>X</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sp>
        <p:nvSpPr>
          <p:cNvPr id="26" name="Rectangle 25"/>
          <p:cNvSpPr/>
          <p:nvPr/>
        </p:nvSpPr>
        <p:spPr>
          <a:xfrm>
            <a:off x="6518041" y="4492034"/>
            <a:ext cx="287258"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rPr>
              <a:t>X</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sp>
        <p:nvSpPr>
          <p:cNvPr id="27" name="Rectangle 26"/>
          <p:cNvSpPr/>
          <p:nvPr/>
        </p:nvSpPr>
        <p:spPr>
          <a:xfrm>
            <a:off x="5600682" y="3320607"/>
            <a:ext cx="279244" cy="276999"/>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rPr>
              <a:t>?</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pic>
        <p:nvPicPr>
          <p:cNvPr id="29" name="Picture 28"/>
          <p:cNvPicPr>
            <a:picLocks noChangeAspect="1"/>
          </p:cNvPicPr>
          <p:nvPr/>
        </p:nvPicPr>
        <p:blipFill>
          <a:blip r:embed="rId4"/>
          <a:stretch>
            <a:fillRect/>
          </a:stretch>
        </p:blipFill>
        <p:spPr>
          <a:xfrm>
            <a:off x="2973102" y="2383020"/>
            <a:ext cx="5813647" cy="948626"/>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30" name="Rectangle 29"/>
          <p:cNvSpPr/>
          <p:nvPr/>
        </p:nvSpPr>
        <p:spPr>
          <a:xfrm>
            <a:off x="5235748" y="2851673"/>
            <a:ext cx="389850" cy="338554"/>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a:t>
            </a:r>
            <a:r>
              <a:rPr kumimoji="0" lang="en-US" sz="1200" b="0" i="0" u="none" strike="noStrike" kern="1200" cap="none" spc="0" normalizeH="0" baseline="0" noProof="0">
                <a:ln>
                  <a:noFill/>
                </a:ln>
                <a:solidFill>
                  <a:prstClr val="black"/>
                </a:solidFill>
                <a:effectLst/>
                <a:uLnTx/>
                <a:uFillTx/>
                <a:latin typeface="Helvetica" panose="020B0604020202020204" pitchFamily="34" charset="0"/>
                <a:ea typeface="+mn-ea"/>
                <a:cs typeface="Helvetica" panose="020B0604020202020204" pitchFamily="34" charset="0"/>
                <a:sym typeface="Wingdings" panose="05000000000000000000" pitchFamily="2" charset="2"/>
              </a:rPr>
              <a:t> </a:t>
            </a:r>
            <a:endParaRPr kumimoji="0" lang="en-US"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Rectangle 21"/>
          <p:cNvSpPr/>
          <p:nvPr/>
        </p:nvSpPr>
        <p:spPr>
          <a:xfrm>
            <a:off x="7235522" y="2628654"/>
            <a:ext cx="320922" cy="338554"/>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D223B"/>
                </a:solidFill>
                <a:effectLst/>
                <a:uLnTx/>
                <a:uFillTx/>
                <a:latin typeface="Helvetica" panose="020B0604020202020204" pitchFamily="34" charset="0"/>
                <a:ea typeface="+mn-ea"/>
                <a:cs typeface="Helvetica" panose="020B0604020202020204" pitchFamily="34" charset="0"/>
              </a:rPr>
              <a:t>X</a:t>
            </a:r>
            <a:endParaRPr kumimoji="0" lang="en-US" sz="1350" b="1" i="0" u="none" strike="noStrike" kern="1200" cap="none" spc="0" normalizeH="0" baseline="0" noProof="0">
              <a:ln>
                <a:noFill/>
              </a:ln>
              <a:solidFill>
                <a:srgbClr val="ED223B"/>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2FE0ED4B-23D4-44D9-9EB6-12ACA03BEC0E}"/>
              </a:ext>
            </a:extLst>
          </p:cNvPr>
          <p:cNvSpPr txBox="1"/>
          <p:nvPr/>
        </p:nvSpPr>
        <p:spPr>
          <a:xfrm>
            <a:off x="600062" y="1791892"/>
            <a:ext cx="2135289" cy="1815882"/>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1"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Personalization</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defTabSz="914400">
              <a:buClr>
                <a:srgbClr val="C00000"/>
              </a:buClr>
              <a:defRPr/>
            </a:pPr>
            <a:r>
              <a:rPr lang="en-US" sz="1400">
                <a:solidFill>
                  <a:srgbClr val="C00000"/>
                </a:solidFill>
                <a:latin typeface="Helvetica" panose="020B0604020202020204" pitchFamily="34" charset="0"/>
                <a:cs typeface="Helvetica" panose="020B0604020202020204" pitchFamily="34" charset="0"/>
                <a:sym typeface="Wingdings" panose="05000000000000000000" pitchFamily="2" charset="2"/>
              </a:rPr>
              <a:t></a:t>
            </a:r>
            <a:r>
              <a:rPr lang="en-US" sz="1400">
                <a:solidFill>
                  <a:prstClr val="black"/>
                </a:solidFill>
                <a:latin typeface="Helvetica" panose="020B0604020202020204" pitchFamily="34" charset="0"/>
                <a:cs typeface="Helvetica" panose="020B0604020202020204" pitchFamily="34" charset="0"/>
                <a:sym typeface="Wingdings" panose="05000000000000000000" pitchFamily="2" charset="2"/>
              </a:rPr>
              <a:t>  </a:t>
            </a:r>
            <a:r>
              <a:rPr lang="en-US" sz="1400">
                <a:solidFill>
                  <a:schemeClr val="tx1"/>
                </a:solidFill>
                <a:latin typeface="Helvetica" panose="020B0604020202020204" pitchFamily="34" charset="0"/>
                <a:cs typeface="Helvetica" panose="020B0604020202020204" pitchFamily="34" charset="0"/>
              </a:rPr>
              <a:t>True for you</a:t>
            </a:r>
          </a:p>
          <a:p>
            <a:pPr defTabSz="914400">
              <a:buClr>
                <a:srgbClr val="C00000"/>
              </a:buClr>
              <a:defRPr/>
            </a:pPr>
            <a:r>
              <a:rPr lang="en-US" sz="1400" b="1">
                <a:solidFill>
                  <a:srgbClr val="C00000"/>
                </a:solidFill>
                <a:latin typeface="Helvetica" panose="020B0604020202020204" pitchFamily="34" charset="0"/>
                <a:cs typeface="Helvetica" panose="020B0604020202020204" pitchFamily="34" charset="0"/>
              </a:rPr>
              <a:t>X</a:t>
            </a:r>
            <a:r>
              <a:rPr lang="en-US" sz="1400">
                <a:solidFill>
                  <a:schemeClr val="tx1"/>
                </a:solidFill>
                <a:latin typeface="Helvetica" panose="020B0604020202020204" pitchFamily="34" charset="0"/>
                <a:cs typeface="Helvetica" panose="020B0604020202020204" pitchFamily="34" charset="0"/>
              </a:rPr>
              <a:t>  Doesn’t fit for you</a:t>
            </a:r>
          </a:p>
          <a:p>
            <a:pPr defTabSz="914400">
              <a:buClr>
                <a:srgbClr val="C00000"/>
              </a:buClr>
              <a:defRPr/>
            </a:pPr>
            <a:r>
              <a:rPr lang="en-US" sz="1400" b="1">
                <a:solidFill>
                  <a:srgbClr val="C00000"/>
                </a:solidFill>
                <a:latin typeface="Helvetica" panose="020B0604020202020204" pitchFamily="34" charset="0"/>
                <a:cs typeface="Helvetica" panose="020B0604020202020204" pitchFamily="34" charset="0"/>
              </a:rPr>
              <a:t>?</a:t>
            </a:r>
            <a:r>
              <a:rPr lang="en-US" sz="1400">
                <a:solidFill>
                  <a:schemeClr val="tx1"/>
                </a:solidFill>
                <a:latin typeface="Helvetica" panose="020B0604020202020204" pitchFamily="34" charset="0"/>
                <a:cs typeface="Helvetica" panose="020B0604020202020204" pitchFamily="34" charset="0"/>
              </a:rPr>
              <a:t>  Surprises you</a:t>
            </a: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32" name="Rectangle 31">
            <a:extLst>
              <a:ext uri="{FF2B5EF4-FFF2-40B4-BE49-F238E27FC236}">
                <a16:creationId xmlns:a16="http://schemas.microsoft.com/office/drawing/2014/main" id="{6C7FBA49-2402-468D-82E5-6AE480291EAA}"/>
              </a:ext>
            </a:extLst>
          </p:cNvPr>
          <p:cNvSpPr/>
          <p:nvPr/>
        </p:nvSpPr>
        <p:spPr>
          <a:xfrm>
            <a:off x="600061" y="848440"/>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Introduction</a:t>
            </a:r>
          </a:p>
        </p:txBody>
      </p:sp>
      <p:sp>
        <p:nvSpPr>
          <p:cNvPr id="33" name="Rectangle 32">
            <a:extLst>
              <a:ext uri="{FF2B5EF4-FFF2-40B4-BE49-F238E27FC236}">
                <a16:creationId xmlns:a16="http://schemas.microsoft.com/office/drawing/2014/main" id="{D3E1B6EA-4ED2-4556-A16D-13A01BA540F1}"/>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3</a:t>
            </a:r>
          </a:p>
        </p:txBody>
      </p:sp>
    </p:spTree>
    <p:extLst>
      <p:ext uri="{BB962C8B-B14F-4D97-AF65-F5344CB8AC3E}">
        <p14:creationId xmlns:p14="http://schemas.microsoft.com/office/powerpoint/2010/main" val="310385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P spid="24" grpId="0"/>
      <p:bldP spid="25" grpId="0"/>
      <p:bldP spid="26" grpId="0"/>
      <p:bldP spid="27" grpId="0"/>
      <p:bldP spid="30"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055FC90-84D7-4C9C-9D93-F0F151D97AE1}"/>
              </a:ext>
            </a:extLst>
          </p:cNvPr>
          <p:cNvGrpSpPr/>
          <p:nvPr/>
        </p:nvGrpSpPr>
        <p:grpSpPr>
          <a:xfrm>
            <a:off x="-56203" y="32246"/>
            <a:ext cx="11929064" cy="5207992"/>
            <a:chOff x="-56203" y="0"/>
            <a:chExt cx="11929064" cy="5207992"/>
          </a:xfrm>
        </p:grpSpPr>
        <p:pic>
          <p:nvPicPr>
            <p:cNvPr id="3" name="Graphic 2">
              <a:extLst>
                <a:ext uri="{FF2B5EF4-FFF2-40B4-BE49-F238E27FC236}">
                  <a16:creationId xmlns:a16="http://schemas.microsoft.com/office/drawing/2014/main" id="{CC6E2ECC-C36A-4F4F-B408-274BE8FE7B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203" y="0"/>
              <a:ext cx="3974523" cy="5143500"/>
            </a:xfrm>
            <a:prstGeom prst="rect">
              <a:avLst/>
            </a:prstGeom>
          </p:spPr>
        </p:pic>
        <p:pic>
          <p:nvPicPr>
            <p:cNvPr id="9" name="Graphic 8">
              <a:extLst>
                <a:ext uri="{FF2B5EF4-FFF2-40B4-BE49-F238E27FC236}">
                  <a16:creationId xmlns:a16="http://schemas.microsoft.com/office/drawing/2014/main" id="{C2A72C42-F113-46B1-A3A1-81E41B194A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27579" y="64492"/>
              <a:ext cx="3974523" cy="5143500"/>
            </a:xfrm>
            <a:prstGeom prst="rect">
              <a:avLst/>
            </a:prstGeom>
          </p:spPr>
        </p:pic>
        <p:pic>
          <p:nvPicPr>
            <p:cNvPr id="10" name="Graphic 9">
              <a:extLst>
                <a:ext uri="{FF2B5EF4-FFF2-40B4-BE49-F238E27FC236}">
                  <a16:creationId xmlns:a16="http://schemas.microsoft.com/office/drawing/2014/main" id="{39DB00E9-F29B-4ADF-B457-1F081484F2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8338" y="373"/>
              <a:ext cx="3974523" cy="5143500"/>
            </a:xfrm>
            <a:prstGeom prst="rect">
              <a:avLst/>
            </a:prstGeom>
          </p:spPr>
        </p:pic>
      </p:grpSp>
      <p:pic>
        <p:nvPicPr>
          <p:cNvPr id="6" name="Picture 5">
            <a:extLst>
              <a:ext uri="{FF2B5EF4-FFF2-40B4-BE49-F238E27FC236}">
                <a16:creationId xmlns:a16="http://schemas.microsoft.com/office/drawing/2014/main" id="{F3F069A7-335B-9743-A860-BD51926EC187}"/>
              </a:ext>
            </a:extLst>
          </p:cNvPr>
          <p:cNvPicPr>
            <a:picLocks noChangeAspect="1"/>
          </p:cNvPicPr>
          <p:nvPr/>
        </p:nvPicPr>
        <p:blipFill rotWithShape="1">
          <a:blip r:embed="rId5"/>
          <a:srcRect l="61169"/>
          <a:stretch/>
        </p:blipFill>
        <p:spPr>
          <a:xfrm>
            <a:off x="0" y="263252"/>
            <a:ext cx="2343150" cy="4880622"/>
          </a:xfrm>
          <a:prstGeom prst="rect">
            <a:avLst/>
          </a:prstGeom>
        </p:spPr>
      </p:pic>
      <p:pic>
        <p:nvPicPr>
          <p:cNvPr id="7" name="Picture 6">
            <a:extLst>
              <a:ext uri="{FF2B5EF4-FFF2-40B4-BE49-F238E27FC236}">
                <a16:creationId xmlns:a16="http://schemas.microsoft.com/office/drawing/2014/main" id="{528FE7D1-CC93-1145-975D-358ABD126202}"/>
              </a:ext>
            </a:extLst>
          </p:cNvPr>
          <p:cNvPicPr>
            <a:picLocks noChangeAspect="1"/>
          </p:cNvPicPr>
          <p:nvPr/>
        </p:nvPicPr>
        <p:blipFill rotWithShape="1">
          <a:blip r:embed="rId5"/>
          <a:srcRect l="-236" t="58" r="42460" b="-711"/>
          <a:stretch/>
        </p:blipFill>
        <p:spPr>
          <a:xfrm>
            <a:off x="5657665" y="272777"/>
            <a:ext cx="3486335" cy="4912494"/>
          </a:xfrm>
          <a:prstGeom prst="rect">
            <a:avLst/>
          </a:prstGeom>
        </p:spPr>
      </p:pic>
      <p:sp>
        <p:nvSpPr>
          <p:cNvPr id="11" name="Title 1">
            <a:extLst>
              <a:ext uri="{FF2B5EF4-FFF2-40B4-BE49-F238E27FC236}">
                <a16:creationId xmlns:a16="http://schemas.microsoft.com/office/drawing/2014/main" id="{2912DD6F-BA81-4A93-BD46-19BD1C3BFA17}"/>
              </a:ext>
            </a:extLst>
          </p:cNvPr>
          <p:cNvSpPr txBox="1">
            <a:spLocks/>
          </p:cNvSpPr>
          <p:nvPr/>
        </p:nvSpPr>
        <p:spPr>
          <a:xfrm>
            <a:off x="1031079" y="2035373"/>
            <a:ext cx="6858000" cy="1072753"/>
          </a:xfrm>
          <a:prstGeom prst="rect">
            <a:avLst/>
          </a:prstGeom>
        </p:spPr>
        <p:txBody>
          <a:bodyPr>
            <a:normAutofit lnSpcReduction="10000"/>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4000"/>
              <a:t>The Changing Team</a:t>
            </a:r>
          </a:p>
          <a:p>
            <a:pPr algn="ctr"/>
            <a:r>
              <a:rPr lang="en-US" sz="4000"/>
              <a:t>Landscape</a:t>
            </a:r>
          </a:p>
        </p:txBody>
      </p:sp>
      <p:pic>
        <p:nvPicPr>
          <p:cNvPr id="13" name="Picture 12" descr="A close up of a logo&#10;&#10;Description automatically generated">
            <a:extLst>
              <a:ext uri="{FF2B5EF4-FFF2-40B4-BE49-F238E27FC236}">
                <a16:creationId xmlns:a16="http://schemas.microsoft.com/office/drawing/2014/main" id="{66F66BA0-3E0B-4D5B-A7C5-004A52ED45CE}"/>
              </a:ext>
            </a:extLst>
          </p:cNvPr>
          <p:cNvPicPr>
            <a:picLocks noChangeAspect="1"/>
          </p:cNvPicPr>
          <p:nvPr/>
        </p:nvPicPr>
        <p:blipFill>
          <a:blip r:embed="rId6"/>
          <a:stretch>
            <a:fillRect/>
          </a:stretch>
        </p:blipFill>
        <p:spPr>
          <a:xfrm>
            <a:off x="166451" y="4706017"/>
            <a:ext cx="1019648" cy="327277"/>
          </a:xfrm>
          <a:prstGeom prst="rect">
            <a:avLst/>
          </a:prstGeom>
        </p:spPr>
      </p:pic>
      <p:pic>
        <p:nvPicPr>
          <p:cNvPr id="12" name="Picture 11" descr="A picture containing dark, laptop, television, screen&#10;&#10;Description automatically generated">
            <a:extLst>
              <a:ext uri="{FF2B5EF4-FFF2-40B4-BE49-F238E27FC236}">
                <a16:creationId xmlns:a16="http://schemas.microsoft.com/office/drawing/2014/main" id="{BB7983FA-D771-42C1-81DC-C71E18748CC3}"/>
              </a:ext>
            </a:extLst>
          </p:cNvPr>
          <p:cNvPicPr>
            <a:picLocks noChangeAspect="1"/>
          </p:cNvPicPr>
          <p:nvPr/>
        </p:nvPicPr>
        <p:blipFill>
          <a:blip r:embed="rId7"/>
          <a:stretch>
            <a:fillRect/>
          </a:stretch>
        </p:blipFill>
        <p:spPr>
          <a:xfrm>
            <a:off x="8025315" y="4649658"/>
            <a:ext cx="1062164" cy="425972"/>
          </a:xfrm>
          <a:prstGeom prst="rect">
            <a:avLst/>
          </a:prstGeom>
        </p:spPr>
      </p:pic>
    </p:spTree>
    <p:extLst>
      <p:ext uri="{BB962C8B-B14F-4D97-AF65-F5344CB8AC3E}">
        <p14:creationId xmlns:p14="http://schemas.microsoft.com/office/powerpoint/2010/main" val="24702494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looking at her cell phone&#10;&#10;Description automatically generated">
            <a:extLst>
              <a:ext uri="{FF2B5EF4-FFF2-40B4-BE49-F238E27FC236}">
                <a16:creationId xmlns:a16="http://schemas.microsoft.com/office/drawing/2014/main" id="{DDC98910-828E-4372-84E5-45EB758CF760}"/>
              </a:ext>
            </a:extLst>
          </p:cNvPr>
          <p:cNvPicPr>
            <a:picLocks noChangeAspect="1"/>
          </p:cNvPicPr>
          <p:nvPr/>
        </p:nvPicPr>
        <p:blipFill>
          <a:blip r:embed="rId3"/>
          <a:stretch>
            <a:fillRect/>
          </a:stretch>
        </p:blipFill>
        <p:spPr>
          <a:xfrm>
            <a:off x="-142875" y="0"/>
            <a:ext cx="9429750" cy="5143500"/>
          </a:xfrm>
          <a:prstGeom prst="rect">
            <a:avLst/>
          </a:prstGeom>
        </p:spPr>
      </p:pic>
      <p:sp>
        <p:nvSpPr>
          <p:cNvPr id="2" name="Title 1">
            <a:extLst>
              <a:ext uri="{FF2B5EF4-FFF2-40B4-BE49-F238E27FC236}">
                <a16:creationId xmlns:a16="http://schemas.microsoft.com/office/drawing/2014/main" id="{A480C00D-9F91-48E8-9CA8-31D8195207E4}"/>
              </a:ext>
            </a:extLst>
          </p:cNvPr>
          <p:cNvSpPr txBox="1">
            <a:spLocks/>
          </p:cNvSpPr>
          <p:nvPr/>
        </p:nvSpPr>
        <p:spPr>
          <a:xfrm>
            <a:off x="6457018" y="4215025"/>
            <a:ext cx="6345526" cy="2221310"/>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98" normalizeH="0" baseline="0" noProof="0">
                <a:ln>
                  <a:noFill/>
                </a:ln>
                <a:solidFill>
                  <a:schemeClr val="bg1"/>
                </a:solidFill>
                <a:effectLst/>
                <a:uLnTx/>
                <a:uFillTx/>
                <a:latin typeface="Helvetica" pitchFamily="2" charset="0"/>
                <a:ea typeface="+mj-ea"/>
                <a:cs typeface="+mj-cs"/>
              </a:rPr>
              <a:t>TRUST</a:t>
            </a:r>
          </a:p>
        </p:txBody>
      </p:sp>
      <p:pic>
        <p:nvPicPr>
          <p:cNvPr id="3" name="Picture 2" descr="A picture containing table, drawing&#10;&#10;Description automatically generated">
            <a:extLst>
              <a:ext uri="{FF2B5EF4-FFF2-40B4-BE49-F238E27FC236}">
                <a16:creationId xmlns:a16="http://schemas.microsoft.com/office/drawing/2014/main" id="{0C43839B-D129-46C7-BC36-621421B37A53}"/>
              </a:ext>
            </a:extLst>
          </p:cNvPr>
          <p:cNvPicPr>
            <a:picLocks noChangeAspect="1"/>
          </p:cNvPicPr>
          <p:nvPr/>
        </p:nvPicPr>
        <p:blipFill>
          <a:blip r:embed="rId4"/>
          <a:stretch>
            <a:fillRect/>
          </a:stretch>
        </p:blipFill>
        <p:spPr>
          <a:xfrm>
            <a:off x="5756860" y="4294002"/>
            <a:ext cx="700158" cy="577630"/>
          </a:xfrm>
          <a:prstGeom prst="rect">
            <a:avLst/>
          </a:prstGeom>
        </p:spPr>
      </p:pic>
    </p:spTree>
    <p:extLst>
      <p:ext uri="{BB962C8B-B14F-4D97-AF65-F5344CB8AC3E}">
        <p14:creationId xmlns:p14="http://schemas.microsoft.com/office/powerpoint/2010/main" val="967036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C609577-7B93-B54C-B9DA-5F523D852FC2}"/>
              </a:ext>
            </a:extLst>
          </p:cNvPr>
          <p:cNvPicPr>
            <a:picLocks noChangeAspect="1"/>
          </p:cNvPicPr>
          <p:nvPr/>
        </p:nvPicPr>
        <p:blipFill>
          <a:blip r:embed="rId3"/>
          <a:stretch>
            <a:fillRect/>
          </a:stretch>
        </p:blipFill>
        <p:spPr>
          <a:xfrm>
            <a:off x="545643" y="914103"/>
            <a:ext cx="971429" cy="809524"/>
          </a:xfrm>
          <a:prstGeom prst="rect">
            <a:avLst/>
          </a:prstGeom>
        </p:spPr>
      </p:pic>
      <p:pic>
        <p:nvPicPr>
          <p:cNvPr id="3" name="Picture 2">
            <a:extLst>
              <a:ext uri="{FF2B5EF4-FFF2-40B4-BE49-F238E27FC236}">
                <a16:creationId xmlns:a16="http://schemas.microsoft.com/office/drawing/2014/main" id="{7FDBBE39-07A9-144F-87C7-F207B9226935}"/>
              </a:ext>
            </a:extLst>
          </p:cNvPr>
          <p:cNvPicPr>
            <a:picLocks noChangeAspect="1"/>
          </p:cNvPicPr>
          <p:nvPr/>
        </p:nvPicPr>
        <p:blipFill>
          <a:blip r:embed="rId3"/>
          <a:stretch>
            <a:fillRect/>
          </a:stretch>
        </p:blipFill>
        <p:spPr>
          <a:xfrm rot="10800000">
            <a:off x="7401096" y="2942269"/>
            <a:ext cx="971429" cy="809524"/>
          </a:xfrm>
          <a:prstGeom prst="rect">
            <a:avLst/>
          </a:prstGeom>
        </p:spPr>
      </p:pic>
      <p:sp>
        <p:nvSpPr>
          <p:cNvPr id="4" name="TextBox 3">
            <a:extLst>
              <a:ext uri="{FF2B5EF4-FFF2-40B4-BE49-F238E27FC236}">
                <a16:creationId xmlns:a16="http://schemas.microsoft.com/office/drawing/2014/main" id="{D92BAAFF-B604-D74F-9AC1-4FA6DA87347C}"/>
              </a:ext>
            </a:extLst>
          </p:cNvPr>
          <p:cNvSpPr txBox="1"/>
          <p:nvPr/>
        </p:nvSpPr>
        <p:spPr>
          <a:xfrm>
            <a:off x="1493633" y="1191652"/>
            <a:ext cx="6619009" cy="2308324"/>
          </a:xfrm>
          <a:prstGeom prst="rect">
            <a:avLst/>
          </a:prstGeom>
          <a:noFill/>
        </p:spPr>
        <p:txBody>
          <a:bodyPr wrap="square" rtlCol="0">
            <a:spAutoFit/>
          </a:bodyPr>
          <a:lstStyle/>
          <a:p>
            <a:r>
              <a:rPr lang="en-US" sz="2400" b="1" spc="-60">
                <a:solidFill>
                  <a:srgbClr val="DA283C"/>
                </a:solidFill>
                <a:latin typeface="Helvetica" pitchFamily="2" charset="0"/>
              </a:rPr>
              <a:t>Vulnerability-based trust </a:t>
            </a:r>
            <a:r>
              <a:rPr lang="en-US" sz="2400" spc="-60">
                <a:latin typeface="Helvetica" pitchFamily="2" charset="0"/>
              </a:rPr>
              <a:t>is achieved when team members comfortably and quickly acknowledge, without provocation, their mistakes, weaknesses, failures, and needs for help while recognizing the strengths of others, even when those strengths exceed their own.</a:t>
            </a:r>
            <a:endParaRPr lang="en-US" sz="2800" spc="-60">
              <a:solidFill>
                <a:srgbClr val="DA283C"/>
              </a:solidFill>
              <a:latin typeface="Helvetica" pitchFamily="2" charset="0"/>
            </a:endParaRPr>
          </a:p>
        </p:txBody>
      </p:sp>
      <p:sp>
        <p:nvSpPr>
          <p:cNvPr id="5" name="TextBox 4">
            <a:extLst>
              <a:ext uri="{FF2B5EF4-FFF2-40B4-BE49-F238E27FC236}">
                <a16:creationId xmlns:a16="http://schemas.microsoft.com/office/drawing/2014/main" id="{B6764CF3-5880-D644-9996-51A89F9C97E4}"/>
              </a:ext>
            </a:extLst>
          </p:cNvPr>
          <p:cNvSpPr txBox="1"/>
          <p:nvPr/>
        </p:nvSpPr>
        <p:spPr>
          <a:xfrm>
            <a:off x="5875805" y="3751793"/>
            <a:ext cx="2011005" cy="400110"/>
          </a:xfrm>
          <a:prstGeom prst="rect">
            <a:avLst/>
          </a:prstGeom>
          <a:noFill/>
        </p:spPr>
        <p:txBody>
          <a:bodyPr wrap="square" rtlCol="0">
            <a:spAutoFit/>
          </a:bodyPr>
          <a:lstStyle/>
          <a:p>
            <a:r>
              <a:rPr lang="en-US" sz="2000" spc="-60">
                <a:solidFill>
                  <a:srgbClr val="DA283C"/>
                </a:solidFill>
                <a:latin typeface="Helvetica" pitchFamily="2" charset="0"/>
              </a:rPr>
              <a:t>- Patrick Lencioni</a:t>
            </a:r>
            <a:endParaRPr lang="en-US" sz="2400" spc="-60">
              <a:solidFill>
                <a:srgbClr val="DA283C"/>
              </a:solidFill>
              <a:latin typeface="Helvetica" pitchFamily="2" charset="0"/>
            </a:endParaRPr>
          </a:p>
        </p:txBody>
      </p:sp>
    </p:spTree>
    <p:extLst>
      <p:ext uri="{BB962C8B-B14F-4D97-AF65-F5344CB8AC3E}">
        <p14:creationId xmlns:p14="http://schemas.microsoft.com/office/powerpoint/2010/main" val="25420123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stretch>
            <a:fillRect/>
          </a:stretch>
        </p:blipFill>
        <p:spPr>
          <a:xfrm>
            <a:off x="3764043" y="111304"/>
            <a:ext cx="4076339" cy="4792453"/>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6FE920D7-C84C-401E-9112-8676F1F8451E}"/>
              </a:ext>
            </a:extLst>
          </p:cNvPr>
          <p:cNvSpPr txBox="1"/>
          <p:nvPr/>
        </p:nvSpPr>
        <p:spPr>
          <a:xfrm>
            <a:off x="634892" y="1661264"/>
            <a:ext cx="2135289" cy="1169551"/>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You and trust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6A538BDD-CDEB-47B4-A715-F1E1BCF61BD1}"/>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Building</a:t>
            </a:r>
            <a:r>
              <a:rPr kumimoji="0" lang="en-US" sz="1400" b="1" i="0" u="none" strike="noStrike" kern="1200" cap="none" spc="0" normalizeH="0" noProof="0">
                <a:ln>
                  <a:noFill/>
                </a:ln>
                <a:solidFill>
                  <a:schemeClr val="bg1"/>
                </a:solidFill>
                <a:effectLst/>
                <a:uLnTx/>
                <a:uFillTx/>
                <a:latin typeface="Helvetica" panose="020B0604020202020204" pitchFamily="34" charset="0"/>
                <a:cs typeface="Helvetica" panose="020B0604020202020204" pitchFamily="34" charset="0"/>
              </a:rPr>
              <a:t> Trust</a:t>
            </a:r>
            <a:endPar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3F382086-3339-4B9B-B042-75D46108BEAE}"/>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4</a:t>
            </a:r>
          </a:p>
        </p:txBody>
      </p:sp>
    </p:spTree>
    <p:extLst>
      <p:ext uri="{BB962C8B-B14F-4D97-AF65-F5344CB8AC3E}">
        <p14:creationId xmlns:p14="http://schemas.microsoft.com/office/powerpoint/2010/main" val="272703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stretch>
            <a:fillRect/>
          </a:stretch>
        </p:blipFill>
        <p:spPr>
          <a:xfrm>
            <a:off x="3764043" y="197028"/>
            <a:ext cx="4137033" cy="4873973"/>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pic>
        <p:nvPicPr>
          <p:cNvPr id="20" name="Picture 19"/>
          <p:cNvPicPr>
            <a:picLocks noChangeAspect="1"/>
          </p:cNvPicPr>
          <p:nvPr/>
        </p:nvPicPr>
        <p:blipFill>
          <a:blip r:embed="rId4"/>
          <a:stretch>
            <a:fillRect/>
          </a:stretch>
        </p:blipFill>
        <p:spPr>
          <a:xfrm>
            <a:off x="3288763" y="1146276"/>
            <a:ext cx="5662842" cy="2975476"/>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11" name="TextBox 10">
            <a:extLst>
              <a:ext uri="{FF2B5EF4-FFF2-40B4-BE49-F238E27FC236}">
                <a16:creationId xmlns:a16="http://schemas.microsoft.com/office/drawing/2014/main" id="{C56D77A7-9E4A-4D2A-86A4-E7783970542F}"/>
              </a:ext>
            </a:extLst>
          </p:cNvPr>
          <p:cNvSpPr txBox="1"/>
          <p:nvPr/>
        </p:nvSpPr>
        <p:spPr>
          <a:xfrm>
            <a:off x="634892" y="1661264"/>
            <a:ext cx="2135289" cy="1169551"/>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You and trust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Being vulnerable</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6CF5829F-A66B-4BFA-B49E-11E6D2B2F460}"/>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Building</a:t>
            </a:r>
            <a:r>
              <a:rPr kumimoji="0" lang="en-US" sz="1400" b="1" i="0" u="none" strike="noStrike" kern="1200" cap="none" spc="0" normalizeH="0" noProof="0">
                <a:ln>
                  <a:noFill/>
                </a:ln>
                <a:solidFill>
                  <a:schemeClr val="bg1"/>
                </a:solidFill>
                <a:effectLst/>
                <a:uLnTx/>
                <a:uFillTx/>
                <a:latin typeface="Helvetica" panose="020B0604020202020204" pitchFamily="34" charset="0"/>
                <a:cs typeface="Helvetica" panose="020B0604020202020204" pitchFamily="34" charset="0"/>
              </a:rPr>
              <a:t> Trust</a:t>
            </a:r>
            <a:endPar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17" name="Rectangle 16">
            <a:extLst>
              <a:ext uri="{FF2B5EF4-FFF2-40B4-BE49-F238E27FC236}">
                <a16:creationId xmlns:a16="http://schemas.microsoft.com/office/drawing/2014/main" id="{16C2D528-8276-4F19-8461-1D80F9D25925}"/>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5</a:t>
            </a:r>
          </a:p>
        </p:txBody>
      </p:sp>
    </p:spTree>
    <p:extLst>
      <p:ext uri="{BB962C8B-B14F-4D97-AF65-F5344CB8AC3E}">
        <p14:creationId xmlns:p14="http://schemas.microsoft.com/office/powerpoint/2010/main" val="284875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05CDC93-80EA-457A-91AE-A792E3B09220}"/>
              </a:ext>
            </a:extLst>
          </p:cNvPr>
          <p:cNvSpPr/>
          <p:nvPr/>
        </p:nvSpPr>
        <p:spPr>
          <a:xfrm>
            <a:off x="4876799" y="2541780"/>
            <a:ext cx="3782143" cy="2105661"/>
          </a:xfrm>
          <a:prstGeom prst="rect">
            <a:avLst/>
          </a:prstGeom>
          <a:noFill/>
          <a:ln w="50800">
            <a:solidFill>
              <a:srgbClr val="ED2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latin typeface="Helvetica" panose="020B0604020202020204" pitchFamily="34" charset="0"/>
              <a:cs typeface="Helvetica" panose="020B0604020202020204" pitchFamily="34" charset="0"/>
            </a:endParaRPr>
          </a:p>
        </p:txBody>
      </p:sp>
      <p:sp>
        <p:nvSpPr>
          <p:cNvPr id="5" name="Rectangle 4">
            <a:extLst>
              <a:ext uri="{FF2B5EF4-FFF2-40B4-BE49-F238E27FC236}">
                <a16:creationId xmlns:a16="http://schemas.microsoft.com/office/drawing/2014/main" id="{B8E698A7-0F83-4FAE-89F0-F1F812638DE7}"/>
              </a:ext>
            </a:extLst>
          </p:cNvPr>
          <p:cNvSpPr/>
          <p:nvPr/>
        </p:nvSpPr>
        <p:spPr>
          <a:xfrm>
            <a:off x="345439" y="2517141"/>
            <a:ext cx="3782143" cy="2105661"/>
          </a:xfrm>
          <a:prstGeom prst="rect">
            <a:avLst/>
          </a:prstGeom>
          <a:noFill/>
          <a:ln w="50800">
            <a:solidFill>
              <a:srgbClr val="ED2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latin typeface="Helvetica" panose="020B0604020202020204" pitchFamily="34" charset="0"/>
              <a:cs typeface="Helvetica" panose="020B0604020202020204" pitchFamily="34" charset="0"/>
            </a:endParaRPr>
          </a:p>
        </p:txBody>
      </p:sp>
      <p:sp>
        <p:nvSpPr>
          <p:cNvPr id="6" name="Rectangle 5">
            <a:extLst>
              <a:ext uri="{FF2B5EF4-FFF2-40B4-BE49-F238E27FC236}">
                <a16:creationId xmlns:a16="http://schemas.microsoft.com/office/drawing/2014/main" id="{0D3B0266-5A1C-47D8-B3B5-EAC8FFB91D1F}"/>
              </a:ext>
            </a:extLst>
          </p:cNvPr>
          <p:cNvSpPr/>
          <p:nvPr/>
        </p:nvSpPr>
        <p:spPr>
          <a:xfrm>
            <a:off x="4876799" y="263130"/>
            <a:ext cx="3782143" cy="2105661"/>
          </a:xfrm>
          <a:prstGeom prst="rect">
            <a:avLst/>
          </a:prstGeom>
          <a:noFill/>
          <a:ln w="50800">
            <a:solidFill>
              <a:srgbClr val="ED2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latin typeface="Helvetica" panose="020B06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0BA2363D-0BCE-42FA-8F37-58A919CC4170}"/>
              </a:ext>
            </a:extLst>
          </p:cNvPr>
          <p:cNvSpPr/>
          <p:nvPr/>
        </p:nvSpPr>
        <p:spPr>
          <a:xfrm>
            <a:off x="345439" y="253999"/>
            <a:ext cx="3782143" cy="2105661"/>
          </a:xfrm>
          <a:prstGeom prst="rect">
            <a:avLst/>
          </a:prstGeom>
          <a:noFill/>
          <a:ln w="50800">
            <a:solidFill>
              <a:srgbClr val="ED2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solidFill>
              <a:latin typeface="Helvetica" panose="020B0604020202020204" pitchFamily="34" charset="0"/>
              <a:cs typeface="Helvetica" panose="020B0604020202020204" pitchFamily="34" charset="0"/>
            </a:endParaRPr>
          </a:p>
        </p:txBody>
      </p:sp>
      <p:sp>
        <p:nvSpPr>
          <p:cNvPr id="8" name="Content Placeholder 1">
            <a:extLst>
              <a:ext uri="{FF2B5EF4-FFF2-40B4-BE49-F238E27FC236}">
                <a16:creationId xmlns:a16="http://schemas.microsoft.com/office/drawing/2014/main" id="{960B8FEE-1183-4BDB-88C6-81D375762188}"/>
              </a:ext>
            </a:extLst>
          </p:cNvPr>
          <p:cNvSpPr txBox="1">
            <a:spLocks/>
          </p:cNvSpPr>
          <p:nvPr/>
        </p:nvSpPr>
        <p:spPr>
          <a:xfrm>
            <a:off x="932378" y="1546061"/>
            <a:ext cx="2608263" cy="85147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Autofit/>
          </a:bodyPr>
          <a:lstStyle>
            <a:lvl1pPr marL="0" marR="0" indent="0" algn="ctr" defTabSz="309555" eaLnBrk="1" latinLnBrk="0" hangingPunct="1">
              <a:lnSpc>
                <a:spcPct val="100000"/>
              </a:lnSpc>
              <a:spcBef>
                <a:spcPts val="1688"/>
              </a:spcBef>
              <a:spcAft>
                <a:spcPts val="0"/>
              </a:spcAft>
              <a:buClrTx/>
              <a:buSzTx/>
              <a:buFontTx/>
              <a:buNone/>
              <a:tabLst/>
              <a:defRPr sz="5400" b="0" i="0" u="none" strike="noStrike" cap="none" spc="0" baseline="0">
                <a:ln>
                  <a:noFill/>
                </a:ln>
                <a:solidFill>
                  <a:srgbClr val="3C3D42"/>
                </a:solidFill>
                <a:uFillTx/>
                <a:latin typeface="Arial" charset="0"/>
                <a:ea typeface="Arial" charset="0"/>
                <a:cs typeface="Arial" charset="0"/>
                <a:sym typeface="Aller Light"/>
              </a:defRPr>
            </a:lvl1pPr>
            <a:lvl2pPr marL="0" marR="0" indent="8572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2pPr>
            <a:lvl3pPr marL="0" marR="0" indent="171446"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3pPr>
            <a:lvl4pPr marL="0" marR="0" indent="257168"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4pPr>
            <a:lvl5pPr marL="0" marR="0" indent="342892"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5pPr>
            <a:lvl6pPr marL="0" marR="0" indent="428615"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6pPr>
            <a:lvl7pPr marL="0" marR="0" indent="514337"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7pPr>
            <a:lvl8pPr marL="0" marR="0" indent="600060"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8pPr>
            <a:lvl9pPr marL="0" marR="0" indent="68578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9pPr>
          </a:lstStyle>
          <a:p>
            <a:pPr fontAlgn="auto"/>
            <a:r>
              <a:rPr lang="en-US" sz="2000" b="1" kern="0">
                <a:solidFill>
                  <a:srgbClr val="C00000"/>
                </a:solidFill>
              </a:rPr>
              <a:t>Not wanting to be a burden</a:t>
            </a:r>
          </a:p>
        </p:txBody>
      </p:sp>
      <p:sp>
        <p:nvSpPr>
          <p:cNvPr id="9" name="Content Placeholder 1">
            <a:extLst>
              <a:ext uri="{FF2B5EF4-FFF2-40B4-BE49-F238E27FC236}">
                <a16:creationId xmlns:a16="http://schemas.microsoft.com/office/drawing/2014/main" id="{B2F8B3F6-5DCD-44BA-897E-8F5E30178C5D}"/>
              </a:ext>
            </a:extLst>
          </p:cNvPr>
          <p:cNvSpPr txBox="1">
            <a:spLocks/>
          </p:cNvSpPr>
          <p:nvPr/>
        </p:nvSpPr>
        <p:spPr>
          <a:xfrm>
            <a:off x="806171" y="3885441"/>
            <a:ext cx="2860675" cy="762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Autofit/>
          </a:bodyPr>
          <a:lstStyle>
            <a:lvl1pPr marL="0" marR="0" indent="0" algn="ctr" defTabSz="309555" eaLnBrk="1" latinLnBrk="0" hangingPunct="1">
              <a:lnSpc>
                <a:spcPct val="100000"/>
              </a:lnSpc>
              <a:spcBef>
                <a:spcPts val="1688"/>
              </a:spcBef>
              <a:spcAft>
                <a:spcPts val="0"/>
              </a:spcAft>
              <a:buClrTx/>
              <a:buSzTx/>
              <a:buFontTx/>
              <a:buNone/>
              <a:tabLst/>
              <a:defRPr sz="5400" b="0" i="0" u="none" strike="noStrike" cap="none" spc="0" baseline="0">
                <a:ln>
                  <a:noFill/>
                </a:ln>
                <a:solidFill>
                  <a:srgbClr val="3C3D42"/>
                </a:solidFill>
                <a:uFillTx/>
                <a:latin typeface="Arial" charset="0"/>
                <a:ea typeface="Arial" charset="0"/>
                <a:cs typeface="Arial" charset="0"/>
                <a:sym typeface="Aller Light"/>
              </a:defRPr>
            </a:lvl1pPr>
            <a:lvl2pPr marL="0" marR="0" indent="8572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2pPr>
            <a:lvl3pPr marL="0" marR="0" indent="171446"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3pPr>
            <a:lvl4pPr marL="0" marR="0" indent="257168"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4pPr>
            <a:lvl5pPr marL="0" marR="0" indent="342892"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5pPr>
            <a:lvl6pPr marL="0" marR="0" indent="428615"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6pPr>
            <a:lvl7pPr marL="0" marR="0" indent="514337"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7pPr>
            <a:lvl8pPr marL="0" marR="0" indent="600060"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8pPr>
            <a:lvl9pPr marL="0" marR="0" indent="68578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9pPr>
          </a:lstStyle>
          <a:p>
            <a:pPr fontAlgn="auto"/>
            <a:r>
              <a:rPr lang="en-US" sz="2000" b="1" kern="0">
                <a:solidFill>
                  <a:srgbClr val="C00000"/>
                </a:solidFill>
              </a:rPr>
              <a:t>Fear of a loss of control</a:t>
            </a:r>
          </a:p>
        </p:txBody>
      </p:sp>
      <p:sp>
        <p:nvSpPr>
          <p:cNvPr id="10" name="Content Placeholder 1">
            <a:extLst>
              <a:ext uri="{FF2B5EF4-FFF2-40B4-BE49-F238E27FC236}">
                <a16:creationId xmlns:a16="http://schemas.microsoft.com/office/drawing/2014/main" id="{53E14469-78CE-44AD-99B7-C28B8DF39EAC}"/>
              </a:ext>
            </a:extLst>
          </p:cNvPr>
          <p:cNvSpPr txBox="1">
            <a:spLocks/>
          </p:cNvSpPr>
          <p:nvPr/>
        </p:nvSpPr>
        <p:spPr>
          <a:xfrm>
            <a:off x="5447393" y="3890522"/>
            <a:ext cx="2640954" cy="762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Autofit/>
          </a:bodyPr>
          <a:lstStyle>
            <a:lvl1pPr marL="0" marR="0" indent="0" algn="ctr" defTabSz="309555" eaLnBrk="1" latinLnBrk="0" hangingPunct="1">
              <a:lnSpc>
                <a:spcPct val="100000"/>
              </a:lnSpc>
              <a:spcBef>
                <a:spcPts val="1688"/>
              </a:spcBef>
              <a:spcAft>
                <a:spcPts val="0"/>
              </a:spcAft>
              <a:buClrTx/>
              <a:buSzTx/>
              <a:buFontTx/>
              <a:buNone/>
              <a:tabLst/>
              <a:defRPr sz="5400" b="0" i="0" u="none" strike="noStrike" cap="none" spc="0" baseline="0">
                <a:ln>
                  <a:noFill/>
                </a:ln>
                <a:solidFill>
                  <a:srgbClr val="3C3D42"/>
                </a:solidFill>
                <a:uFillTx/>
                <a:latin typeface="Arial" charset="0"/>
                <a:ea typeface="Arial" charset="0"/>
                <a:cs typeface="Arial" charset="0"/>
                <a:sym typeface="Aller Light"/>
              </a:defRPr>
            </a:lvl1pPr>
            <a:lvl2pPr marL="0" marR="0" indent="8572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2pPr>
            <a:lvl3pPr marL="0" marR="0" indent="171446"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3pPr>
            <a:lvl4pPr marL="0" marR="0" indent="257168"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4pPr>
            <a:lvl5pPr marL="0" marR="0" indent="342892"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5pPr>
            <a:lvl6pPr marL="0" marR="0" indent="428615"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6pPr>
            <a:lvl7pPr marL="0" marR="0" indent="514337"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7pPr>
            <a:lvl8pPr marL="0" marR="0" indent="600060"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8pPr>
            <a:lvl9pPr marL="0" marR="0" indent="68578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9pPr>
          </a:lstStyle>
          <a:p>
            <a:pPr fontAlgn="auto"/>
            <a:r>
              <a:rPr lang="en-US" sz="2000" b="1" kern="0">
                <a:solidFill>
                  <a:srgbClr val="C00000"/>
                </a:solidFill>
              </a:rPr>
              <a:t>Not wanting to appear incompetent</a:t>
            </a:r>
          </a:p>
        </p:txBody>
      </p:sp>
      <p:sp>
        <p:nvSpPr>
          <p:cNvPr id="11" name="Content Placeholder 1">
            <a:extLst>
              <a:ext uri="{FF2B5EF4-FFF2-40B4-BE49-F238E27FC236}">
                <a16:creationId xmlns:a16="http://schemas.microsoft.com/office/drawing/2014/main" id="{B0FC0EE7-04B8-4971-BE09-34000D234ACF}"/>
              </a:ext>
            </a:extLst>
          </p:cNvPr>
          <p:cNvSpPr txBox="1">
            <a:spLocks/>
          </p:cNvSpPr>
          <p:nvPr/>
        </p:nvSpPr>
        <p:spPr>
          <a:xfrm>
            <a:off x="5624870" y="1593062"/>
            <a:ext cx="2286000" cy="762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Autofit/>
          </a:bodyPr>
          <a:lstStyle>
            <a:lvl1pPr marL="0" marR="0" indent="0" algn="ctr" defTabSz="309555" eaLnBrk="1" latinLnBrk="0" hangingPunct="1">
              <a:lnSpc>
                <a:spcPct val="100000"/>
              </a:lnSpc>
              <a:spcBef>
                <a:spcPts val="1688"/>
              </a:spcBef>
              <a:spcAft>
                <a:spcPts val="0"/>
              </a:spcAft>
              <a:buClrTx/>
              <a:buSzTx/>
              <a:buFontTx/>
              <a:buNone/>
              <a:tabLst/>
              <a:defRPr sz="5400" b="0" i="0" u="none" strike="noStrike" cap="none" spc="0" baseline="0">
                <a:ln>
                  <a:noFill/>
                </a:ln>
                <a:solidFill>
                  <a:srgbClr val="3C3D42"/>
                </a:solidFill>
                <a:uFillTx/>
                <a:latin typeface="Arial" charset="0"/>
                <a:ea typeface="Arial" charset="0"/>
                <a:cs typeface="Arial" charset="0"/>
                <a:sym typeface="Aller Light"/>
              </a:defRPr>
            </a:lvl1pPr>
            <a:lvl2pPr marL="0" marR="0" indent="8572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2pPr>
            <a:lvl3pPr marL="0" marR="0" indent="171446"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3pPr>
            <a:lvl4pPr marL="0" marR="0" indent="257168"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4pPr>
            <a:lvl5pPr marL="0" marR="0" indent="342892"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5pPr>
            <a:lvl6pPr marL="0" marR="0" indent="428615"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6pPr>
            <a:lvl7pPr marL="0" marR="0" indent="514337"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7pPr>
            <a:lvl8pPr marL="0" marR="0" indent="600060"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8pPr>
            <a:lvl9pPr marL="0" marR="0" indent="685783" algn="ctr" defTabSz="309555" eaLnBrk="1" latinLnBrk="0" hangingPunct="1">
              <a:lnSpc>
                <a:spcPct val="100000"/>
              </a:lnSpc>
              <a:spcBef>
                <a:spcPts val="1688"/>
              </a:spcBef>
              <a:spcAft>
                <a:spcPts val="0"/>
              </a:spcAft>
              <a:buClrTx/>
              <a:buSzTx/>
              <a:buFontTx/>
              <a:buNone/>
              <a:tabLst/>
              <a:defRPr sz="938" b="0" i="0" u="none" strike="noStrike" cap="none" spc="0" baseline="0">
                <a:ln>
                  <a:noFill/>
                </a:ln>
                <a:solidFill>
                  <a:srgbClr val="FFFFFF"/>
                </a:solidFill>
                <a:uFillTx/>
                <a:latin typeface="Aller Light"/>
                <a:ea typeface="Aller Light"/>
                <a:cs typeface="Aller Light"/>
                <a:sym typeface="Aller Light"/>
              </a:defRPr>
            </a:lvl9pPr>
          </a:lstStyle>
          <a:p>
            <a:pPr fontAlgn="auto"/>
            <a:r>
              <a:rPr lang="en-US" sz="2000" b="1" kern="0">
                <a:solidFill>
                  <a:srgbClr val="C00000"/>
                </a:solidFill>
              </a:rPr>
              <a:t>Fear of disapproval</a:t>
            </a:r>
          </a:p>
        </p:txBody>
      </p:sp>
      <p:pic>
        <p:nvPicPr>
          <p:cNvPr id="12" name="Picture 11">
            <a:extLst>
              <a:ext uri="{FF2B5EF4-FFF2-40B4-BE49-F238E27FC236}">
                <a16:creationId xmlns:a16="http://schemas.microsoft.com/office/drawing/2014/main" id="{18A0CF92-261E-4441-AE44-293EF58A1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6611" y="303771"/>
            <a:ext cx="1659798" cy="1280160"/>
          </a:xfrm>
          <a:prstGeom prst="rect">
            <a:avLst/>
          </a:prstGeom>
        </p:spPr>
      </p:pic>
      <p:pic>
        <p:nvPicPr>
          <p:cNvPr id="13" name="Picture 12">
            <a:extLst>
              <a:ext uri="{FF2B5EF4-FFF2-40B4-BE49-F238E27FC236}">
                <a16:creationId xmlns:a16="http://schemas.microsoft.com/office/drawing/2014/main" id="{BEB2FC76-EF3A-45DD-BEFA-A0E856A335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0317" y="331434"/>
            <a:ext cx="1670214" cy="1280160"/>
          </a:xfrm>
          <a:prstGeom prst="rect">
            <a:avLst/>
          </a:prstGeom>
        </p:spPr>
      </p:pic>
      <p:pic>
        <p:nvPicPr>
          <p:cNvPr id="14" name="Picture 13">
            <a:extLst>
              <a:ext uri="{FF2B5EF4-FFF2-40B4-BE49-F238E27FC236}">
                <a16:creationId xmlns:a16="http://schemas.microsoft.com/office/drawing/2014/main" id="{567B9020-DF28-4AA6-8DD7-8438474AF0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6611" y="2645250"/>
            <a:ext cx="1659798" cy="1280160"/>
          </a:xfrm>
          <a:prstGeom prst="rect">
            <a:avLst/>
          </a:prstGeom>
        </p:spPr>
      </p:pic>
      <p:pic>
        <p:nvPicPr>
          <p:cNvPr id="15" name="Picture 14">
            <a:extLst>
              <a:ext uri="{FF2B5EF4-FFF2-40B4-BE49-F238E27FC236}">
                <a16:creationId xmlns:a16="http://schemas.microsoft.com/office/drawing/2014/main" id="{6DF9FD67-8C17-4CA6-8E32-C041E14428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31599" y="2635001"/>
            <a:ext cx="1659798" cy="1280160"/>
          </a:xfrm>
          <a:prstGeom prst="rect">
            <a:avLst/>
          </a:prstGeom>
        </p:spPr>
      </p:pic>
    </p:spTree>
    <p:extLst>
      <p:ext uri="{BB962C8B-B14F-4D97-AF65-F5344CB8AC3E}">
        <p14:creationId xmlns:p14="http://schemas.microsoft.com/office/powerpoint/2010/main" val="14419889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5F578-E4B7-46D9-88C4-F096E6072348}"/>
              </a:ext>
            </a:extLst>
          </p:cNvPr>
          <p:cNvSpPr>
            <a:spLocks noGrp="1"/>
          </p:cNvSpPr>
          <p:nvPr>
            <p:ph type="title"/>
          </p:nvPr>
        </p:nvSpPr>
        <p:spPr/>
        <p:txBody>
          <a:bodyPr/>
          <a:lstStyle/>
          <a:p>
            <a:r>
              <a:rPr lang="en-US"/>
              <a:t>Scenario One</a:t>
            </a:r>
          </a:p>
        </p:txBody>
      </p:sp>
      <p:sp>
        <p:nvSpPr>
          <p:cNvPr id="3" name="Content Placeholder 2">
            <a:extLst>
              <a:ext uri="{FF2B5EF4-FFF2-40B4-BE49-F238E27FC236}">
                <a16:creationId xmlns:a16="http://schemas.microsoft.com/office/drawing/2014/main" id="{5462F5A1-F689-4EB0-8830-2FC7B4727C31}"/>
              </a:ext>
            </a:extLst>
          </p:cNvPr>
          <p:cNvSpPr>
            <a:spLocks noGrp="1"/>
          </p:cNvSpPr>
          <p:nvPr>
            <p:ph idx="1"/>
          </p:nvPr>
        </p:nvSpPr>
        <p:spPr/>
        <p:txBody>
          <a:bodyPr/>
          <a:lstStyle/>
          <a:p>
            <a:pPr marL="0" indent="0">
              <a:buNone/>
            </a:pPr>
            <a:r>
              <a:rPr lang="en-US"/>
              <a:t>While using one of your team’s primary software platforms, you accidentally delete a large block of data. Working on your own, you manage to restore the information and you’re about 90% confident that there will be no adverse effects from this issue. What do you do next? </a:t>
            </a:r>
          </a:p>
          <a:p>
            <a:pPr marL="457200" indent="-457200">
              <a:buFont typeface="+mj-lt"/>
              <a:buAutoNum type="alphaUcPeriod"/>
            </a:pPr>
            <a:r>
              <a:rPr lang="en-US"/>
              <a:t>Keep the issue to yourself</a:t>
            </a:r>
          </a:p>
          <a:p>
            <a:pPr marL="457200" indent="-457200">
              <a:buFont typeface="+mj-lt"/>
              <a:buAutoNum type="alphaUcPeriod"/>
            </a:pPr>
            <a:r>
              <a:rPr lang="en-US"/>
              <a:t>Wait to see if any teammates encounter problems, and if they do, explain what happened</a:t>
            </a:r>
          </a:p>
          <a:p>
            <a:pPr marL="457200" indent="-457200">
              <a:buFont typeface="+mj-lt"/>
              <a:buAutoNum type="alphaUcPeriod"/>
            </a:pPr>
            <a:r>
              <a:rPr lang="en-US"/>
              <a:t>Proactively notify your teammates of the situation</a:t>
            </a:r>
          </a:p>
        </p:txBody>
      </p:sp>
    </p:spTree>
    <p:extLst>
      <p:ext uri="{BB962C8B-B14F-4D97-AF65-F5344CB8AC3E}">
        <p14:creationId xmlns:p14="http://schemas.microsoft.com/office/powerpoint/2010/main" val="4131063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764043" y="197029"/>
            <a:ext cx="4125166" cy="4824518"/>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E6619E80-2FE7-4353-B718-78C4D083D527}"/>
              </a:ext>
            </a:extLst>
          </p:cNvPr>
          <p:cNvSpPr txBox="1"/>
          <p:nvPr/>
        </p:nvSpPr>
        <p:spPr>
          <a:xfrm>
            <a:off x="634892" y="1661264"/>
            <a:ext cx="2135289" cy="1600438"/>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You and trust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Being vulnerable</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Trust habits</a:t>
            </a: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D11D4AC2-6BF1-4504-8A57-B38BE30B8D2E}"/>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Building</a:t>
            </a:r>
            <a:r>
              <a:rPr kumimoji="0" lang="en-US" sz="1400" b="1" i="0" u="none" strike="noStrike" kern="1200" cap="none" spc="0" normalizeH="0" noProof="0">
                <a:ln>
                  <a:noFill/>
                </a:ln>
                <a:solidFill>
                  <a:schemeClr val="bg1"/>
                </a:solidFill>
                <a:effectLst/>
                <a:uLnTx/>
                <a:uFillTx/>
                <a:latin typeface="Helvetica" panose="020B0604020202020204" pitchFamily="34" charset="0"/>
                <a:cs typeface="Helvetica" panose="020B0604020202020204" pitchFamily="34" charset="0"/>
              </a:rPr>
              <a:t> Trust</a:t>
            </a:r>
            <a:endPar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D587D2A7-BD96-4208-B6EE-1C9538E0A76C}"/>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6</a:t>
            </a:r>
          </a:p>
        </p:txBody>
      </p:sp>
    </p:spTree>
    <p:extLst>
      <p:ext uri="{BB962C8B-B14F-4D97-AF65-F5344CB8AC3E}">
        <p14:creationId xmlns:p14="http://schemas.microsoft.com/office/powerpoint/2010/main" val="264144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3764043" y="197029"/>
            <a:ext cx="4125166" cy="4824518"/>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pic>
        <p:nvPicPr>
          <p:cNvPr id="8" name="Picture 7"/>
          <p:cNvPicPr>
            <a:picLocks noChangeAspect="1"/>
          </p:cNvPicPr>
          <p:nvPr/>
        </p:nvPicPr>
        <p:blipFill>
          <a:blip r:embed="rId4"/>
          <a:stretch>
            <a:fillRect/>
          </a:stretch>
        </p:blipFill>
        <p:spPr>
          <a:xfrm>
            <a:off x="2995205" y="1151441"/>
            <a:ext cx="5662842" cy="3427907"/>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3" name="Rectangle 2"/>
          <p:cNvSpPr/>
          <p:nvPr/>
        </p:nvSpPr>
        <p:spPr>
          <a:xfrm>
            <a:off x="3079102" y="1707502"/>
            <a:ext cx="5477069" cy="901786"/>
          </a:xfrm>
          <a:prstGeom prst="rect">
            <a:avLst/>
          </a:prstGeom>
          <a:noFill/>
          <a:ln w="53975">
            <a:solidFill>
              <a:srgbClr val="ED22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3A2251F-79D8-4D26-80B5-559416C870A4}"/>
              </a:ext>
            </a:extLst>
          </p:cNvPr>
          <p:cNvSpPr txBox="1"/>
          <p:nvPr/>
        </p:nvSpPr>
        <p:spPr>
          <a:xfrm>
            <a:off x="634892" y="1661264"/>
            <a:ext cx="2135289" cy="2677656"/>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You and trust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Being vulnerable</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Trust habits</a:t>
            </a:r>
          </a:p>
          <a:p>
            <a:pPr marL="285750" lvl="0" indent="-117475" defTabSz="914400">
              <a:buFont typeface="Arial" panose="020B0604020202020204" pitchFamily="34" charset="0"/>
              <a:buChar char="•"/>
              <a:defRPr/>
            </a:pPr>
            <a:r>
              <a:rPr lang="en-US" sz="1400">
                <a:solidFill>
                  <a:prstClr val="black"/>
                </a:solidFill>
                <a:latin typeface="Helvetica" panose="020B0604020202020204" pitchFamily="34" charset="0"/>
                <a:cs typeface="Helvetica" panose="020B0604020202020204" pitchFamily="34" charset="0"/>
              </a:rPr>
              <a:t>Choose one</a:t>
            </a:r>
          </a:p>
          <a:p>
            <a:pPr marL="285750" lvl="0" indent="-117475" defTabSz="914400">
              <a:buFont typeface="Arial" panose="020B0604020202020204" pitchFamily="34" charset="0"/>
              <a:buChar char="•"/>
              <a:defRPr/>
            </a:pPr>
            <a:r>
              <a:rPr lang="en-US" sz="1400">
                <a:solidFill>
                  <a:prstClr val="black"/>
                </a:solidFill>
                <a:latin typeface="Helvetica" panose="020B0604020202020204" pitchFamily="34" charset="0"/>
                <a:cs typeface="Helvetica" panose="020B0604020202020204" pitchFamily="34" charset="0"/>
              </a:rPr>
              <a:t>How will you put it into practice?</a:t>
            </a:r>
          </a:p>
          <a:p>
            <a:pPr marL="285750" lvl="0" indent="-117475" defTabSz="914400">
              <a:buFont typeface="Arial" panose="020B0604020202020204" pitchFamily="34" charset="0"/>
              <a:buChar char="•"/>
              <a:defRPr/>
            </a:pPr>
            <a:r>
              <a:rPr lang="en-US" sz="1400">
                <a:solidFill>
                  <a:prstClr val="black"/>
                </a:solidFill>
                <a:latin typeface="Helvetica" panose="020B0604020202020204" pitchFamily="34" charset="0"/>
                <a:cs typeface="Helvetica" panose="020B0604020202020204" pitchFamily="34" charset="0"/>
              </a:rPr>
              <a:t>What benefits could it bring?</a:t>
            </a:r>
            <a:endParaRPr lang="en-US" sz="1400">
              <a:solidFill>
                <a:schemeClr val="tx1"/>
              </a:solidFill>
              <a:latin typeface="Helvetica" panose="020B0604020202020204" pitchFamily="34" charset="0"/>
              <a:cs typeface="Helvetica" panose="020B0604020202020204" pitchFamily="34" charset="0"/>
            </a:endParaRP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CF8D80D7-9B61-47BC-A5E0-E257B4DE57BC}"/>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Building</a:t>
            </a:r>
            <a:r>
              <a:rPr kumimoji="0" lang="en-US" sz="1400" b="1" i="0" u="none" strike="noStrike" kern="1200" cap="none" spc="0" normalizeH="0" noProof="0">
                <a:ln>
                  <a:noFill/>
                </a:ln>
                <a:solidFill>
                  <a:schemeClr val="bg1"/>
                </a:solidFill>
                <a:effectLst/>
                <a:uLnTx/>
                <a:uFillTx/>
                <a:latin typeface="Helvetica" panose="020B0604020202020204" pitchFamily="34" charset="0"/>
                <a:cs typeface="Helvetica" panose="020B0604020202020204" pitchFamily="34" charset="0"/>
              </a:rPr>
              <a:t> Trust</a:t>
            </a:r>
            <a:endPar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17" name="Rectangle 16">
            <a:extLst>
              <a:ext uri="{FF2B5EF4-FFF2-40B4-BE49-F238E27FC236}">
                <a16:creationId xmlns:a16="http://schemas.microsoft.com/office/drawing/2014/main" id="{A3E3CFE5-76BE-4D22-954F-50420F9A9EE4}"/>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6</a:t>
            </a:r>
          </a:p>
        </p:txBody>
      </p:sp>
    </p:spTree>
    <p:extLst>
      <p:ext uri="{BB962C8B-B14F-4D97-AF65-F5344CB8AC3E}">
        <p14:creationId xmlns:p14="http://schemas.microsoft.com/office/powerpoint/2010/main" val="288470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a room&#10;&#10;Description automatically generated">
            <a:extLst>
              <a:ext uri="{FF2B5EF4-FFF2-40B4-BE49-F238E27FC236}">
                <a16:creationId xmlns:a16="http://schemas.microsoft.com/office/drawing/2014/main" id="{173D79CA-C88C-4B99-BB75-DFF83E808756}"/>
              </a:ext>
            </a:extLst>
          </p:cNvPr>
          <p:cNvPicPr>
            <a:picLocks noChangeAspect="1"/>
          </p:cNvPicPr>
          <p:nvPr/>
        </p:nvPicPr>
        <p:blipFill>
          <a:blip r:embed="rId3"/>
          <a:stretch>
            <a:fillRect/>
          </a:stretch>
        </p:blipFill>
        <p:spPr>
          <a:xfrm>
            <a:off x="-142875" y="-61068"/>
            <a:ext cx="9541708" cy="5204568"/>
          </a:xfrm>
          <a:prstGeom prst="rect">
            <a:avLst/>
          </a:prstGeom>
        </p:spPr>
      </p:pic>
      <p:sp>
        <p:nvSpPr>
          <p:cNvPr id="2" name="Title 1">
            <a:extLst>
              <a:ext uri="{FF2B5EF4-FFF2-40B4-BE49-F238E27FC236}">
                <a16:creationId xmlns:a16="http://schemas.microsoft.com/office/drawing/2014/main" id="{D60D233C-8485-4D09-9F9E-0DB0E0C7A44F}"/>
              </a:ext>
            </a:extLst>
          </p:cNvPr>
          <p:cNvSpPr txBox="1">
            <a:spLocks/>
          </p:cNvSpPr>
          <p:nvPr/>
        </p:nvSpPr>
        <p:spPr>
          <a:xfrm>
            <a:off x="5482044" y="4157476"/>
            <a:ext cx="6345526" cy="785403"/>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98" normalizeH="0" baseline="0" noProof="0">
                <a:ln>
                  <a:noFill/>
                </a:ln>
                <a:solidFill>
                  <a:schemeClr val="bg1"/>
                </a:solidFill>
                <a:effectLst/>
                <a:uLnTx/>
                <a:uFillTx/>
                <a:latin typeface="Helvetica" pitchFamily="2" charset="0"/>
                <a:ea typeface="+mj-ea"/>
                <a:cs typeface="+mj-cs"/>
              </a:rPr>
              <a:t>CONFLICT</a:t>
            </a:r>
          </a:p>
        </p:txBody>
      </p:sp>
      <p:pic>
        <p:nvPicPr>
          <p:cNvPr id="3" name="Picture 2" descr="A picture containing table, drawing&#10;&#10;Description automatically generated">
            <a:extLst>
              <a:ext uri="{FF2B5EF4-FFF2-40B4-BE49-F238E27FC236}">
                <a16:creationId xmlns:a16="http://schemas.microsoft.com/office/drawing/2014/main" id="{91F30D34-7924-467E-AA09-D31DA2EB7B21}"/>
              </a:ext>
            </a:extLst>
          </p:cNvPr>
          <p:cNvPicPr>
            <a:picLocks noChangeAspect="1"/>
          </p:cNvPicPr>
          <p:nvPr/>
        </p:nvPicPr>
        <p:blipFill>
          <a:blip r:embed="rId4"/>
          <a:stretch>
            <a:fillRect/>
          </a:stretch>
        </p:blipFill>
        <p:spPr>
          <a:xfrm>
            <a:off x="4673599" y="4154342"/>
            <a:ext cx="808445" cy="666967"/>
          </a:xfrm>
          <a:prstGeom prst="rect">
            <a:avLst/>
          </a:prstGeom>
        </p:spPr>
      </p:pic>
    </p:spTree>
    <p:extLst>
      <p:ext uri="{BB962C8B-B14F-4D97-AF65-F5344CB8AC3E}">
        <p14:creationId xmlns:p14="http://schemas.microsoft.com/office/powerpoint/2010/main" val="19909007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6182DEB0-CD16-4259-B5E3-5F642F6F9B10}"/>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8727" t="34181" r="54019" b="36078"/>
          <a:stretch/>
        </p:blipFill>
        <p:spPr>
          <a:xfrm>
            <a:off x="0" y="-1"/>
            <a:ext cx="9144000" cy="5143501"/>
          </a:xfrm>
          <a:prstGeom prst="rect">
            <a:avLst/>
          </a:prstGeom>
        </p:spPr>
      </p:pic>
      <p:pic>
        <p:nvPicPr>
          <p:cNvPr id="13" name="Picture 12" descr="A close up of a logo&#10;&#10;Description automatically generated">
            <a:extLst>
              <a:ext uri="{FF2B5EF4-FFF2-40B4-BE49-F238E27FC236}">
                <a16:creationId xmlns:a16="http://schemas.microsoft.com/office/drawing/2014/main" id="{66F66BA0-3E0B-4D5B-A7C5-004A52ED45CE}"/>
              </a:ext>
            </a:extLst>
          </p:cNvPr>
          <p:cNvPicPr>
            <a:picLocks noChangeAspect="1"/>
          </p:cNvPicPr>
          <p:nvPr/>
        </p:nvPicPr>
        <p:blipFill>
          <a:blip r:embed="rId5"/>
          <a:stretch>
            <a:fillRect/>
          </a:stretch>
        </p:blipFill>
        <p:spPr>
          <a:xfrm>
            <a:off x="166451" y="4706017"/>
            <a:ext cx="1019648" cy="327277"/>
          </a:xfrm>
          <a:prstGeom prst="rect">
            <a:avLst/>
          </a:prstGeom>
        </p:spPr>
      </p:pic>
      <p:pic>
        <p:nvPicPr>
          <p:cNvPr id="4" name="Graphic 3">
            <a:extLst>
              <a:ext uri="{FF2B5EF4-FFF2-40B4-BE49-F238E27FC236}">
                <a16:creationId xmlns:a16="http://schemas.microsoft.com/office/drawing/2014/main" id="{213FDA64-2D63-4342-B734-F4278F286B9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86099" y="1211767"/>
            <a:ext cx="6756441" cy="2899316"/>
          </a:xfrm>
          <a:prstGeom prst="rect">
            <a:avLst/>
          </a:prstGeom>
        </p:spPr>
      </p:pic>
    </p:spTree>
    <p:extLst>
      <p:ext uri="{BB962C8B-B14F-4D97-AF65-F5344CB8AC3E}">
        <p14:creationId xmlns:p14="http://schemas.microsoft.com/office/powerpoint/2010/main" val="34037671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89888-F428-4EBA-8B57-5804D53161C5}"/>
              </a:ext>
            </a:extLst>
          </p:cNvPr>
          <p:cNvSpPr>
            <a:spLocks noGrp="1"/>
          </p:cNvSpPr>
          <p:nvPr>
            <p:ph type="title"/>
          </p:nvPr>
        </p:nvSpPr>
        <p:spPr/>
        <p:txBody>
          <a:bodyPr/>
          <a:lstStyle/>
          <a:p>
            <a:r>
              <a:rPr lang="en-US">
                <a:latin typeface="Helvetica" panose="020B0604020202020204" pitchFamily="34" charset="0"/>
                <a:cs typeface="Helvetica" panose="020B0604020202020204" pitchFamily="34" charset="0"/>
              </a:rPr>
              <a:t>Dramatic Changes in the Workplace</a:t>
            </a:r>
          </a:p>
        </p:txBody>
      </p:sp>
      <p:sp>
        <p:nvSpPr>
          <p:cNvPr id="95" name="Rectangle 94">
            <a:extLst>
              <a:ext uri="{FF2B5EF4-FFF2-40B4-BE49-F238E27FC236}">
                <a16:creationId xmlns:a16="http://schemas.microsoft.com/office/drawing/2014/main" id="{E529EE4E-17A7-45B3-A7ED-E15DA626C96E}"/>
              </a:ext>
            </a:extLst>
          </p:cNvPr>
          <p:cNvSpPr/>
          <p:nvPr/>
        </p:nvSpPr>
        <p:spPr>
          <a:xfrm>
            <a:off x="368911" y="3703374"/>
            <a:ext cx="2606942" cy="519421"/>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cap="small">
                <a:solidFill>
                  <a:schemeClr val="bg1"/>
                </a:solidFill>
              </a:rPr>
              <a:t>Technology Driving Agility</a:t>
            </a:r>
          </a:p>
        </p:txBody>
      </p:sp>
      <p:sp>
        <p:nvSpPr>
          <p:cNvPr id="96" name="Rectangle 95">
            <a:extLst>
              <a:ext uri="{FF2B5EF4-FFF2-40B4-BE49-F238E27FC236}">
                <a16:creationId xmlns:a16="http://schemas.microsoft.com/office/drawing/2014/main" id="{7367BFD9-52D3-4149-82BC-7D39583277E0}"/>
              </a:ext>
            </a:extLst>
          </p:cNvPr>
          <p:cNvSpPr/>
          <p:nvPr/>
        </p:nvSpPr>
        <p:spPr>
          <a:xfrm>
            <a:off x="3231427" y="3703374"/>
            <a:ext cx="2606942" cy="519421"/>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cap="small">
                <a:solidFill>
                  <a:schemeClr val="bg1"/>
                </a:solidFill>
              </a:rPr>
              <a:t>Global Collaboration</a:t>
            </a:r>
          </a:p>
        </p:txBody>
      </p:sp>
      <p:sp>
        <p:nvSpPr>
          <p:cNvPr id="97" name="Rectangle 96">
            <a:extLst>
              <a:ext uri="{FF2B5EF4-FFF2-40B4-BE49-F238E27FC236}">
                <a16:creationId xmlns:a16="http://schemas.microsoft.com/office/drawing/2014/main" id="{1395E568-29B4-4E12-8995-B3B6EB660E4B}"/>
              </a:ext>
            </a:extLst>
          </p:cNvPr>
          <p:cNvSpPr/>
          <p:nvPr/>
        </p:nvSpPr>
        <p:spPr>
          <a:xfrm>
            <a:off x="6093943" y="3703374"/>
            <a:ext cx="2606942" cy="519421"/>
          </a:xfrm>
          <a:prstGeom prst="rect">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cap="small">
                <a:solidFill>
                  <a:schemeClr val="bg1"/>
                </a:solidFill>
              </a:rPr>
              <a:t>Organizational Makeup</a:t>
            </a:r>
          </a:p>
        </p:txBody>
      </p:sp>
      <p:pic>
        <p:nvPicPr>
          <p:cNvPr id="98" name="Picture 97">
            <a:extLst>
              <a:ext uri="{FF2B5EF4-FFF2-40B4-BE49-F238E27FC236}">
                <a16:creationId xmlns:a16="http://schemas.microsoft.com/office/drawing/2014/main" id="{55AE5C7E-543E-4C12-A8A4-1F24FF02D32F}"/>
              </a:ext>
            </a:extLst>
          </p:cNvPr>
          <p:cNvPicPr>
            <a:picLocks noChangeAspect="1"/>
          </p:cNvPicPr>
          <p:nvPr/>
        </p:nvPicPr>
        <p:blipFill>
          <a:blip r:embed="rId3"/>
          <a:stretch>
            <a:fillRect/>
          </a:stretch>
        </p:blipFill>
        <p:spPr>
          <a:xfrm>
            <a:off x="402700" y="1699823"/>
            <a:ext cx="2608456" cy="1739243"/>
          </a:xfrm>
          <a:prstGeom prst="rect">
            <a:avLst/>
          </a:prstGeom>
        </p:spPr>
      </p:pic>
      <p:pic>
        <p:nvPicPr>
          <p:cNvPr id="99" name="Picture 98">
            <a:extLst>
              <a:ext uri="{FF2B5EF4-FFF2-40B4-BE49-F238E27FC236}">
                <a16:creationId xmlns:a16="http://schemas.microsoft.com/office/drawing/2014/main" id="{CA5EE5FC-30EC-4844-8FC7-A6FCC7350BB1}"/>
              </a:ext>
            </a:extLst>
          </p:cNvPr>
          <p:cNvPicPr>
            <a:picLocks noChangeAspect="1"/>
          </p:cNvPicPr>
          <p:nvPr/>
        </p:nvPicPr>
        <p:blipFill>
          <a:blip r:embed="rId4"/>
          <a:stretch>
            <a:fillRect/>
          </a:stretch>
        </p:blipFill>
        <p:spPr>
          <a:xfrm>
            <a:off x="3221088" y="1687320"/>
            <a:ext cx="2627619" cy="1751746"/>
          </a:xfrm>
          <a:prstGeom prst="rect">
            <a:avLst/>
          </a:prstGeom>
        </p:spPr>
      </p:pic>
      <p:pic>
        <p:nvPicPr>
          <p:cNvPr id="100" name="Picture 99">
            <a:extLst>
              <a:ext uri="{FF2B5EF4-FFF2-40B4-BE49-F238E27FC236}">
                <a16:creationId xmlns:a16="http://schemas.microsoft.com/office/drawing/2014/main" id="{411BE011-F8FB-4BA8-84C3-806271038757}"/>
              </a:ext>
            </a:extLst>
          </p:cNvPr>
          <p:cNvPicPr>
            <a:picLocks noChangeAspect="1"/>
          </p:cNvPicPr>
          <p:nvPr/>
        </p:nvPicPr>
        <p:blipFill>
          <a:blip r:embed="rId5"/>
          <a:stretch>
            <a:fillRect/>
          </a:stretch>
        </p:blipFill>
        <p:spPr>
          <a:xfrm>
            <a:off x="6093943" y="1699823"/>
            <a:ext cx="2627418" cy="1751746"/>
          </a:xfrm>
          <a:prstGeom prst="rect">
            <a:avLst/>
          </a:prstGeom>
        </p:spPr>
      </p:pic>
    </p:spTree>
    <p:extLst>
      <p:ext uri="{BB962C8B-B14F-4D97-AF65-F5344CB8AC3E}">
        <p14:creationId xmlns:p14="http://schemas.microsoft.com/office/powerpoint/2010/main" val="197634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1000"/>
                                        <p:tgtEl>
                                          <p:spTgt spid="99"/>
                                        </p:tgtEl>
                                      </p:cBhvr>
                                    </p:animEffect>
                                    <p:anim calcmode="lin" valueType="num">
                                      <p:cBhvr>
                                        <p:cTn id="8" dur="1000" fill="hold"/>
                                        <p:tgtEl>
                                          <p:spTgt spid="99"/>
                                        </p:tgtEl>
                                        <p:attrNameLst>
                                          <p:attrName>ppt_x</p:attrName>
                                        </p:attrNameLst>
                                      </p:cBhvr>
                                      <p:tavLst>
                                        <p:tav tm="0">
                                          <p:val>
                                            <p:strVal val="#ppt_x"/>
                                          </p:val>
                                        </p:tav>
                                        <p:tav tm="100000">
                                          <p:val>
                                            <p:strVal val="#ppt_x"/>
                                          </p:val>
                                        </p:tav>
                                      </p:tavLst>
                                    </p:anim>
                                    <p:anim calcmode="lin" valueType="num">
                                      <p:cBhvr>
                                        <p:cTn id="9" dur="1000" fill="hold"/>
                                        <p:tgtEl>
                                          <p:spTgt spid="9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fade">
                                      <p:cBhvr>
                                        <p:cTn id="12" dur="1000"/>
                                        <p:tgtEl>
                                          <p:spTgt spid="96"/>
                                        </p:tgtEl>
                                      </p:cBhvr>
                                    </p:animEffect>
                                    <p:anim calcmode="lin" valueType="num">
                                      <p:cBhvr>
                                        <p:cTn id="13" dur="1000" fill="hold"/>
                                        <p:tgtEl>
                                          <p:spTgt spid="96"/>
                                        </p:tgtEl>
                                        <p:attrNameLst>
                                          <p:attrName>ppt_x</p:attrName>
                                        </p:attrNameLst>
                                      </p:cBhvr>
                                      <p:tavLst>
                                        <p:tav tm="0">
                                          <p:val>
                                            <p:strVal val="#ppt_x"/>
                                          </p:val>
                                        </p:tav>
                                        <p:tav tm="100000">
                                          <p:val>
                                            <p:strVal val="#ppt_x"/>
                                          </p:val>
                                        </p:tav>
                                      </p:tavLst>
                                    </p:anim>
                                    <p:anim calcmode="lin" valueType="num">
                                      <p:cBhvr>
                                        <p:cTn id="14"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1000"/>
                                        <p:tgtEl>
                                          <p:spTgt spid="100"/>
                                        </p:tgtEl>
                                      </p:cBhvr>
                                    </p:animEffect>
                                    <p:anim calcmode="lin" valueType="num">
                                      <p:cBhvr>
                                        <p:cTn id="20" dur="1000" fill="hold"/>
                                        <p:tgtEl>
                                          <p:spTgt spid="100"/>
                                        </p:tgtEl>
                                        <p:attrNameLst>
                                          <p:attrName>ppt_x</p:attrName>
                                        </p:attrNameLst>
                                      </p:cBhvr>
                                      <p:tavLst>
                                        <p:tav tm="0">
                                          <p:val>
                                            <p:strVal val="#ppt_x"/>
                                          </p:val>
                                        </p:tav>
                                        <p:tav tm="100000">
                                          <p:val>
                                            <p:strVal val="#ppt_x"/>
                                          </p:val>
                                        </p:tav>
                                      </p:tavLst>
                                    </p:anim>
                                    <p:anim calcmode="lin" valueType="num">
                                      <p:cBhvr>
                                        <p:cTn id="21" dur="1000" fill="hold"/>
                                        <p:tgtEl>
                                          <p:spTgt spid="10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1000"/>
                                        <p:tgtEl>
                                          <p:spTgt spid="97"/>
                                        </p:tgtEl>
                                      </p:cBhvr>
                                    </p:animEffect>
                                    <p:anim calcmode="lin" valueType="num">
                                      <p:cBhvr>
                                        <p:cTn id="25" dur="1000" fill="hold"/>
                                        <p:tgtEl>
                                          <p:spTgt spid="97"/>
                                        </p:tgtEl>
                                        <p:attrNameLst>
                                          <p:attrName>ppt_x</p:attrName>
                                        </p:attrNameLst>
                                      </p:cBhvr>
                                      <p:tavLst>
                                        <p:tav tm="0">
                                          <p:val>
                                            <p:strVal val="#ppt_x"/>
                                          </p:val>
                                        </p:tav>
                                        <p:tav tm="100000">
                                          <p:val>
                                            <p:strVal val="#ppt_x"/>
                                          </p:val>
                                        </p:tav>
                                      </p:tavLst>
                                    </p:anim>
                                    <p:anim calcmode="lin" valueType="num">
                                      <p:cBhvr>
                                        <p:cTn id="26"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764043" y="197029"/>
            <a:ext cx="4079845" cy="4767403"/>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59B27578-29A0-4AE3-919F-EED7C139C2B4}"/>
              </a:ext>
            </a:extLst>
          </p:cNvPr>
          <p:cNvSpPr txBox="1"/>
          <p:nvPr/>
        </p:nvSpPr>
        <p:spPr>
          <a:xfrm>
            <a:off x="634892" y="1661264"/>
            <a:ext cx="2135289" cy="954107"/>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trust and conflict</a:t>
            </a:r>
            <a:endParaRPr lang="en-US" sz="1400">
              <a:solidFill>
                <a:schemeClr val="tx1"/>
              </a:solidFill>
              <a:latin typeface="Helvetica" panose="020B0604020202020204" pitchFamily="34" charset="0"/>
              <a:cs typeface="Helvetica" panose="020B0604020202020204" pitchFamily="34" charset="0"/>
            </a:endParaRP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1F403A4-6ADA-4173-BD5B-AE8307280743}"/>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Mastering Conflict</a:t>
            </a:r>
          </a:p>
        </p:txBody>
      </p:sp>
      <p:sp>
        <p:nvSpPr>
          <p:cNvPr id="11" name="Rectangle 10">
            <a:extLst>
              <a:ext uri="{FF2B5EF4-FFF2-40B4-BE49-F238E27FC236}">
                <a16:creationId xmlns:a16="http://schemas.microsoft.com/office/drawing/2014/main" id="{EF6951EB-7F57-4FF5-8AEE-482C6ABAF63E}"/>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7</a:t>
            </a:r>
          </a:p>
        </p:txBody>
      </p:sp>
    </p:spTree>
    <p:extLst>
      <p:ext uri="{BB962C8B-B14F-4D97-AF65-F5344CB8AC3E}">
        <p14:creationId xmlns:p14="http://schemas.microsoft.com/office/powerpoint/2010/main" val="137893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764043" y="197029"/>
            <a:ext cx="4079845" cy="4798340"/>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B53A3B72-3C5E-4B07-9B0A-6556978031D0}"/>
              </a:ext>
            </a:extLst>
          </p:cNvPr>
          <p:cNvSpPr txBox="1"/>
          <p:nvPr/>
        </p:nvSpPr>
        <p:spPr>
          <a:xfrm>
            <a:off x="634892" y="1661264"/>
            <a:ext cx="2135289" cy="1384995"/>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trust and conflict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You and conflict</a:t>
            </a: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6B7EEA73-6D57-4FE2-B7F7-95A6280B70D5}"/>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Mastering Conflict</a:t>
            </a:r>
          </a:p>
        </p:txBody>
      </p:sp>
      <p:sp>
        <p:nvSpPr>
          <p:cNvPr id="11" name="Rectangle 10">
            <a:extLst>
              <a:ext uri="{FF2B5EF4-FFF2-40B4-BE49-F238E27FC236}">
                <a16:creationId xmlns:a16="http://schemas.microsoft.com/office/drawing/2014/main" id="{EC69A76C-8E96-488B-84CB-49F768C540FF}"/>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8</a:t>
            </a:r>
          </a:p>
        </p:txBody>
      </p:sp>
    </p:spTree>
    <p:extLst>
      <p:ext uri="{BB962C8B-B14F-4D97-AF65-F5344CB8AC3E}">
        <p14:creationId xmlns:p14="http://schemas.microsoft.com/office/powerpoint/2010/main" val="244247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764043" y="206204"/>
            <a:ext cx="4079843" cy="4772362"/>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32D53A28-BB69-48B6-ADF8-56FEDEF8E1D6}"/>
              </a:ext>
            </a:extLst>
          </p:cNvPr>
          <p:cNvSpPr txBox="1"/>
          <p:nvPr/>
        </p:nvSpPr>
        <p:spPr>
          <a:xfrm>
            <a:off x="634892" y="1661264"/>
            <a:ext cx="2135289" cy="1815882"/>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trust and conflict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You and conflict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Conflict continua</a:t>
            </a:r>
          </a:p>
          <a:p>
            <a:pPr defTabSz="914400">
              <a:buClr>
                <a:srgbClr val="C00000"/>
              </a:buClr>
              <a:defRPr/>
            </a:pPr>
            <a:endPar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4F1E87F7-16C1-4256-8633-5E99F85290FB}"/>
              </a:ext>
            </a:extLst>
          </p:cNvPr>
          <p:cNvSpPr/>
          <p:nvPr/>
        </p:nvSpPr>
        <p:spPr>
          <a:xfrm>
            <a:off x="634891" y="717812"/>
            <a:ext cx="2135290"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Mastering Conflict</a:t>
            </a:r>
          </a:p>
        </p:txBody>
      </p:sp>
      <p:sp>
        <p:nvSpPr>
          <p:cNvPr id="11" name="Rectangle 10">
            <a:extLst>
              <a:ext uri="{FF2B5EF4-FFF2-40B4-BE49-F238E27FC236}">
                <a16:creationId xmlns:a16="http://schemas.microsoft.com/office/drawing/2014/main" id="{1CEFD3A0-C1EC-4585-B34A-124EB9AF8C32}"/>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9</a:t>
            </a:r>
          </a:p>
        </p:txBody>
      </p:sp>
    </p:spTree>
    <p:extLst>
      <p:ext uri="{BB962C8B-B14F-4D97-AF65-F5344CB8AC3E}">
        <p14:creationId xmlns:p14="http://schemas.microsoft.com/office/powerpoint/2010/main" val="1884415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How do you respond during conflict?</a:t>
            </a:r>
          </a:p>
        </p:txBody>
      </p:sp>
      <p:cxnSp>
        <p:nvCxnSpPr>
          <p:cNvPr id="5" name="Straight Arrow Connector 4"/>
          <p:cNvCxnSpPr/>
          <p:nvPr/>
        </p:nvCxnSpPr>
        <p:spPr>
          <a:xfrm>
            <a:off x="1670179" y="1959428"/>
            <a:ext cx="5775649" cy="0"/>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603282" y="1347722"/>
            <a:ext cx="1343608" cy="1223412"/>
          </a:xfrm>
          <a:prstGeom prst="rect">
            <a:avLst/>
          </a:prstGeom>
          <a:noFill/>
        </p:spPr>
        <p:txBody>
          <a:bodyPr wrap="square" rtlCol="0">
            <a:spAutoFit/>
          </a:bodyPr>
          <a:lstStyle/>
          <a:p>
            <a:pPr algn="ctr"/>
            <a:r>
              <a:rPr lang="en-US" b="1">
                <a:solidFill>
                  <a:srgbClr val="ED223B"/>
                </a:solidFill>
                <a:latin typeface="Helvetica" panose="020B0604020202020204" pitchFamily="34" charset="0"/>
                <a:cs typeface="Helvetica" panose="020B0604020202020204" pitchFamily="34" charset="0"/>
              </a:rPr>
              <a:t>Calm debater</a:t>
            </a:r>
          </a:p>
          <a:p>
            <a:pPr algn="ctr"/>
            <a:r>
              <a:rPr lang="en-US" sz="1200">
                <a:latin typeface="Helvetica" panose="020B0604020202020204" pitchFamily="34" charset="0"/>
                <a:cs typeface="Helvetica" panose="020B0604020202020204" pitchFamily="34" charset="0"/>
              </a:rPr>
              <a:t>Tends to use measured dialogue and remain largely unruffled</a:t>
            </a:r>
          </a:p>
        </p:txBody>
      </p:sp>
      <p:sp>
        <p:nvSpPr>
          <p:cNvPr id="11" name="TextBox 10"/>
          <p:cNvSpPr txBox="1"/>
          <p:nvPr/>
        </p:nvSpPr>
        <p:spPr>
          <a:xfrm>
            <a:off x="208772" y="1336180"/>
            <a:ext cx="1256133" cy="1246495"/>
          </a:xfrm>
          <a:prstGeom prst="rect">
            <a:avLst/>
          </a:prstGeom>
          <a:noFill/>
        </p:spPr>
        <p:txBody>
          <a:bodyPr wrap="square" rtlCol="0">
            <a:spAutoFit/>
          </a:bodyPr>
          <a:lstStyle/>
          <a:p>
            <a:pPr algn="ctr"/>
            <a:r>
              <a:rPr lang="en-US" b="1">
                <a:solidFill>
                  <a:srgbClr val="ED223B"/>
                </a:solidFill>
                <a:latin typeface="Helvetica" panose="020B0604020202020204" pitchFamily="34" charset="0"/>
                <a:cs typeface="Helvetica" panose="020B0604020202020204" pitchFamily="34" charset="0"/>
              </a:rPr>
              <a:t>Spirited debater</a:t>
            </a:r>
          </a:p>
          <a:p>
            <a:pPr algn="ctr"/>
            <a:r>
              <a:rPr lang="en-US" sz="1200">
                <a:latin typeface="Helvetica" panose="020B0604020202020204" pitchFamily="34" charset="0"/>
                <a:cs typeface="Helvetica" panose="020B0604020202020204" pitchFamily="34" charset="0"/>
              </a:rPr>
              <a:t>Tends to be expressive and show conviction during debate</a:t>
            </a:r>
          </a:p>
        </p:txBody>
      </p:sp>
      <p:sp>
        <p:nvSpPr>
          <p:cNvPr id="9" name="TextBox 8"/>
          <p:cNvSpPr txBox="1"/>
          <p:nvPr/>
        </p:nvSpPr>
        <p:spPr>
          <a:xfrm>
            <a:off x="950259" y="3100530"/>
            <a:ext cx="7772400" cy="1190710"/>
          </a:xfrm>
          <a:prstGeom prst="rect">
            <a:avLst/>
          </a:prstGeom>
          <a:noFill/>
          <a:ln w="12700" cap="flat">
            <a:noFill/>
            <a:miter lim="400000"/>
          </a:ln>
          <a:effectLst/>
          <a:sp3d/>
        </p:spPr>
        <p:txBody>
          <a:bodyPr rot="0" spcFirstLastPara="1" vertOverflow="overflow" horzOverflow="overflow" vert="horz" wrap="square" lIns="71437" tIns="71437" rIns="71437" bIns="71437" numCol="1" spcCol="38100" rtlCol="0" anchor="ctr">
            <a:spAutoFit/>
          </a:bodyPr>
          <a:lstStyle/>
          <a:p>
            <a:pPr marL="457200" marR="0" lvl="0" indent="-457200" defTabSz="309555" eaLnBrk="1" fontAlgn="auto" latinLnBrk="0" hangingPunct="1">
              <a:lnSpc>
                <a:spcPct val="100000"/>
              </a:lnSpc>
              <a:spcBef>
                <a:spcPts val="600"/>
              </a:spcBef>
              <a:spcAft>
                <a:spcPts val="600"/>
              </a:spcAft>
              <a:buClr>
                <a:srgbClr val="ED223B"/>
              </a:buClr>
              <a:buSzTx/>
              <a:buFont typeface="Wingdings 3" panose="05040102010807070707" pitchFamily="18" charset="2"/>
              <a:buChar char="p"/>
              <a:tabLst/>
              <a:defRPr/>
            </a:pPr>
            <a:r>
              <a:rPr kumimoji="0" lang="en-US" sz="2400" b="0" i="0" u="none" strike="noStrike" kern="0" cap="none" spc="0" normalizeH="0" baseline="0" noProof="0">
                <a:ln>
                  <a:noFill/>
                </a:ln>
                <a:solidFill>
                  <a:srgbClr val="3C3D42"/>
                </a:solidFill>
                <a:effectLst/>
                <a:uLnTx/>
                <a:uFillTx/>
                <a:latin typeface="Arial" panose="020B0604020202020204" pitchFamily="34" charset="0"/>
                <a:cs typeface="Arial" charset="0"/>
                <a:sym typeface="Aller Light"/>
              </a:rPr>
              <a:t>How do you show disagreement?</a:t>
            </a:r>
          </a:p>
          <a:p>
            <a:pPr marL="457200" marR="0" lvl="0" indent="-457200" defTabSz="309555" eaLnBrk="1" fontAlgn="auto" latinLnBrk="0" hangingPunct="1">
              <a:lnSpc>
                <a:spcPct val="100000"/>
              </a:lnSpc>
              <a:spcBef>
                <a:spcPts val="600"/>
              </a:spcBef>
              <a:spcAft>
                <a:spcPts val="600"/>
              </a:spcAft>
              <a:buClr>
                <a:srgbClr val="ED223B"/>
              </a:buClr>
              <a:buSzTx/>
              <a:buFont typeface="Wingdings 3" panose="05040102010807070707" pitchFamily="18" charset="2"/>
              <a:buChar char="p"/>
              <a:tabLst/>
              <a:defRPr/>
            </a:pPr>
            <a:r>
              <a:rPr kumimoji="0" lang="en-US" sz="2400" b="0" i="0" u="none" strike="noStrike" kern="0" cap="none" spc="0" normalizeH="0" baseline="0" noProof="0">
                <a:ln>
                  <a:noFill/>
                </a:ln>
                <a:solidFill>
                  <a:srgbClr val="3C3D42"/>
                </a:solidFill>
                <a:effectLst/>
                <a:uLnTx/>
                <a:uFillTx/>
                <a:latin typeface="Arial" panose="020B0604020202020204" pitchFamily="34" charset="0"/>
                <a:cs typeface="Arial" charset="0"/>
                <a:sym typeface="Aller Light"/>
              </a:rPr>
              <a:t>How do you typically feel when conflict gets tense?</a:t>
            </a:r>
            <a:endParaRPr kumimoji="0" lang="en-US"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Light"/>
            </a:endParaRPr>
          </a:p>
        </p:txBody>
      </p:sp>
    </p:spTree>
    <p:extLst>
      <p:ext uri="{BB962C8B-B14F-4D97-AF65-F5344CB8AC3E}">
        <p14:creationId xmlns:p14="http://schemas.microsoft.com/office/powerpoint/2010/main" val="17813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How do you respond during conflict?</a:t>
            </a:r>
          </a:p>
        </p:txBody>
      </p:sp>
      <p:cxnSp>
        <p:nvCxnSpPr>
          <p:cNvPr id="5" name="Straight Arrow Connector 4"/>
          <p:cNvCxnSpPr/>
          <p:nvPr/>
        </p:nvCxnSpPr>
        <p:spPr>
          <a:xfrm>
            <a:off x="1670179" y="1959428"/>
            <a:ext cx="5775649" cy="0"/>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603282" y="1347722"/>
            <a:ext cx="1343608" cy="1223412"/>
          </a:xfrm>
          <a:prstGeom prst="rect">
            <a:avLst/>
          </a:prstGeom>
          <a:noFill/>
        </p:spPr>
        <p:txBody>
          <a:bodyPr wrap="square" rtlCol="0">
            <a:spAutoFit/>
          </a:bodyPr>
          <a:lstStyle/>
          <a:p>
            <a:pPr algn="ctr"/>
            <a:r>
              <a:rPr lang="en-US" b="1">
                <a:solidFill>
                  <a:srgbClr val="ED223B"/>
                </a:solidFill>
                <a:latin typeface="Helvetica" panose="020B0604020202020204" pitchFamily="34" charset="0"/>
                <a:cs typeface="Helvetica" panose="020B0604020202020204" pitchFamily="34" charset="0"/>
              </a:rPr>
              <a:t>Calm debater</a:t>
            </a:r>
          </a:p>
          <a:p>
            <a:pPr algn="ctr"/>
            <a:r>
              <a:rPr lang="en-US" sz="1200">
                <a:latin typeface="Helvetica" panose="020B0604020202020204" pitchFamily="34" charset="0"/>
                <a:cs typeface="Helvetica" panose="020B0604020202020204" pitchFamily="34" charset="0"/>
              </a:rPr>
              <a:t>Tends to use measured dialogue and remain largely unruffled</a:t>
            </a:r>
          </a:p>
        </p:txBody>
      </p:sp>
      <p:sp>
        <p:nvSpPr>
          <p:cNvPr id="11" name="TextBox 10"/>
          <p:cNvSpPr txBox="1"/>
          <p:nvPr/>
        </p:nvSpPr>
        <p:spPr>
          <a:xfrm>
            <a:off x="208772" y="1336180"/>
            <a:ext cx="1256133" cy="1246495"/>
          </a:xfrm>
          <a:prstGeom prst="rect">
            <a:avLst/>
          </a:prstGeom>
          <a:noFill/>
        </p:spPr>
        <p:txBody>
          <a:bodyPr wrap="square" rtlCol="0">
            <a:spAutoFit/>
          </a:bodyPr>
          <a:lstStyle/>
          <a:p>
            <a:pPr algn="ctr"/>
            <a:r>
              <a:rPr lang="en-US" b="1">
                <a:solidFill>
                  <a:srgbClr val="ED223B"/>
                </a:solidFill>
                <a:latin typeface="Helvetica" panose="020B0604020202020204" pitchFamily="34" charset="0"/>
                <a:cs typeface="Helvetica" panose="020B0604020202020204" pitchFamily="34" charset="0"/>
              </a:rPr>
              <a:t>Spirited debater</a:t>
            </a:r>
          </a:p>
          <a:p>
            <a:pPr algn="ctr"/>
            <a:r>
              <a:rPr lang="en-US" sz="1200">
                <a:latin typeface="Helvetica" panose="020B0604020202020204" pitchFamily="34" charset="0"/>
                <a:cs typeface="Helvetica" panose="020B0604020202020204" pitchFamily="34" charset="0"/>
              </a:rPr>
              <a:t>Tends to be expressive and show conviction during debate</a:t>
            </a:r>
          </a:p>
        </p:txBody>
      </p:sp>
      <p:cxnSp>
        <p:nvCxnSpPr>
          <p:cNvPr id="12" name="Straight Arrow Connector 11"/>
          <p:cNvCxnSpPr/>
          <p:nvPr/>
        </p:nvCxnSpPr>
        <p:spPr>
          <a:xfrm>
            <a:off x="1670179" y="3693349"/>
            <a:ext cx="5775649" cy="0"/>
          </a:xfrm>
          <a:prstGeom prst="straightConnector1">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10584" y="3358642"/>
            <a:ext cx="1129004" cy="669414"/>
          </a:xfrm>
          <a:prstGeom prst="rect">
            <a:avLst/>
          </a:prstGeom>
          <a:noFill/>
        </p:spPr>
        <p:txBody>
          <a:bodyPr wrap="square" rtlCol="0">
            <a:spAutoFit/>
          </a:bodyPr>
          <a:lstStyle/>
          <a:p>
            <a:pPr algn="ctr"/>
            <a:r>
              <a:rPr lang="en-US" b="1">
                <a:solidFill>
                  <a:srgbClr val="ED223B"/>
                </a:solidFill>
                <a:latin typeface="Helvetica" panose="020B0604020202020204" pitchFamily="34" charset="0"/>
                <a:cs typeface="Helvetica" panose="020B0604020202020204" pitchFamily="34" charset="0"/>
              </a:rPr>
              <a:t>Steadfast</a:t>
            </a:r>
          </a:p>
          <a:p>
            <a:pPr algn="ctr"/>
            <a:r>
              <a:rPr lang="en-US" sz="1200">
                <a:latin typeface="Helvetica" panose="020B0604020202020204" pitchFamily="34" charset="0"/>
                <a:cs typeface="Helvetica" panose="020B0604020202020204" pitchFamily="34" charset="0"/>
              </a:rPr>
              <a:t>Holds firm to own opinions</a:t>
            </a:r>
          </a:p>
        </p:txBody>
      </p:sp>
      <p:sp>
        <p:nvSpPr>
          <p:cNvPr id="14" name="TextBox 13"/>
          <p:cNvSpPr txBox="1"/>
          <p:nvPr/>
        </p:nvSpPr>
        <p:spPr>
          <a:xfrm>
            <a:off x="276419" y="3266309"/>
            <a:ext cx="1129004" cy="854080"/>
          </a:xfrm>
          <a:prstGeom prst="rect">
            <a:avLst/>
          </a:prstGeom>
          <a:noFill/>
        </p:spPr>
        <p:txBody>
          <a:bodyPr wrap="square" rtlCol="0">
            <a:spAutoFit/>
          </a:bodyPr>
          <a:lstStyle/>
          <a:p>
            <a:pPr algn="ctr"/>
            <a:r>
              <a:rPr lang="en-US" b="1">
                <a:solidFill>
                  <a:srgbClr val="ED223B"/>
                </a:solidFill>
                <a:latin typeface="Helvetica" panose="020B0604020202020204" pitchFamily="34" charset="0"/>
                <a:cs typeface="Helvetica" panose="020B0604020202020204" pitchFamily="34" charset="0"/>
              </a:rPr>
              <a:t>Receptive</a:t>
            </a:r>
          </a:p>
          <a:p>
            <a:pPr algn="ctr"/>
            <a:r>
              <a:rPr lang="en-US" sz="1200">
                <a:latin typeface="Helvetica" panose="020B0604020202020204" pitchFamily="34" charset="0"/>
                <a:cs typeface="Helvetica" panose="020B0604020202020204" pitchFamily="34" charset="0"/>
              </a:rPr>
              <a:t>Stays open to the ideas of others</a:t>
            </a:r>
          </a:p>
        </p:txBody>
      </p:sp>
    </p:spTree>
    <p:extLst>
      <p:ext uri="{BB962C8B-B14F-4D97-AF65-F5344CB8AC3E}">
        <p14:creationId xmlns:p14="http://schemas.microsoft.com/office/powerpoint/2010/main" val="67708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looking at a person&#10;&#10;Description automatically generated">
            <a:extLst>
              <a:ext uri="{FF2B5EF4-FFF2-40B4-BE49-F238E27FC236}">
                <a16:creationId xmlns:a16="http://schemas.microsoft.com/office/drawing/2014/main" id="{3EA37C2D-773C-413A-A59A-FF0BFE2ABF2D}"/>
              </a:ext>
            </a:extLst>
          </p:cNvPr>
          <p:cNvPicPr>
            <a:picLocks noChangeAspect="1"/>
          </p:cNvPicPr>
          <p:nvPr/>
        </p:nvPicPr>
        <p:blipFill>
          <a:blip r:embed="rId3"/>
          <a:stretch>
            <a:fillRect/>
          </a:stretch>
        </p:blipFill>
        <p:spPr>
          <a:xfrm>
            <a:off x="0" y="-12009"/>
            <a:ext cx="9451767" cy="5155509"/>
          </a:xfrm>
          <a:prstGeom prst="rect">
            <a:avLst/>
          </a:prstGeom>
        </p:spPr>
      </p:pic>
      <p:sp>
        <p:nvSpPr>
          <p:cNvPr id="2" name="Title 1">
            <a:extLst>
              <a:ext uri="{FF2B5EF4-FFF2-40B4-BE49-F238E27FC236}">
                <a16:creationId xmlns:a16="http://schemas.microsoft.com/office/drawing/2014/main" id="{4076DADB-FDEC-4A65-B470-E40AE4C5CE82}"/>
              </a:ext>
            </a:extLst>
          </p:cNvPr>
          <p:cNvSpPr txBox="1">
            <a:spLocks/>
          </p:cNvSpPr>
          <p:nvPr/>
        </p:nvSpPr>
        <p:spPr>
          <a:xfrm>
            <a:off x="4107198" y="4152003"/>
            <a:ext cx="6345526" cy="2221310"/>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98" normalizeH="0" baseline="0" noProof="0">
                <a:ln>
                  <a:noFill/>
                </a:ln>
                <a:solidFill>
                  <a:schemeClr val="bg1"/>
                </a:solidFill>
                <a:effectLst/>
                <a:uLnTx/>
                <a:uFillTx/>
                <a:latin typeface="Helvetica" pitchFamily="2" charset="0"/>
                <a:ea typeface="+mj-ea"/>
                <a:cs typeface="+mj-cs"/>
              </a:rPr>
              <a:t>COMMITMENT</a:t>
            </a:r>
          </a:p>
        </p:txBody>
      </p:sp>
      <p:pic>
        <p:nvPicPr>
          <p:cNvPr id="3" name="Picture 2" descr="A picture containing table, drawing&#10;&#10;Description automatically generated">
            <a:extLst>
              <a:ext uri="{FF2B5EF4-FFF2-40B4-BE49-F238E27FC236}">
                <a16:creationId xmlns:a16="http://schemas.microsoft.com/office/drawing/2014/main" id="{2A3916A5-C71B-4D19-B3A8-B321FB0ED296}"/>
              </a:ext>
            </a:extLst>
          </p:cNvPr>
          <p:cNvPicPr>
            <a:picLocks noChangeAspect="1"/>
          </p:cNvPicPr>
          <p:nvPr/>
        </p:nvPicPr>
        <p:blipFill>
          <a:blip r:embed="rId4"/>
          <a:stretch>
            <a:fillRect/>
          </a:stretch>
        </p:blipFill>
        <p:spPr>
          <a:xfrm>
            <a:off x="3483256" y="4254060"/>
            <a:ext cx="683623" cy="563989"/>
          </a:xfrm>
          <a:prstGeom prst="rect">
            <a:avLst/>
          </a:prstGeom>
        </p:spPr>
      </p:pic>
    </p:spTree>
    <p:extLst>
      <p:ext uri="{BB962C8B-B14F-4D97-AF65-F5344CB8AC3E}">
        <p14:creationId xmlns:p14="http://schemas.microsoft.com/office/powerpoint/2010/main" val="2739392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764044" y="197028"/>
            <a:ext cx="4075573" cy="4801565"/>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179F7BDB-A732-4721-ADB4-A7267BBF2DD4}"/>
              </a:ext>
            </a:extLst>
          </p:cNvPr>
          <p:cNvSpPr txBox="1"/>
          <p:nvPr/>
        </p:nvSpPr>
        <p:spPr>
          <a:xfrm>
            <a:off x="634892" y="1661264"/>
            <a:ext cx="2240280" cy="1384995"/>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conflict and commitment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You and commitment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B0776D1A-BBBC-4189-B229-490B4FAA813F}"/>
              </a:ext>
            </a:extLst>
          </p:cNvPr>
          <p:cNvSpPr/>
          <p:nvPr/>
        </p:nvSpPr>
        <p:spPr>
          <a:xfrm>
            <a:off x="634890" y="717812"/>
            <a:ext cx="2240281"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Achieving Commitment</a:t>
            </a:r>
          </a:p>
        </p:txBody>
      </p:sp>
      <p:sp>
        <p:nvSpPr>
          <p:cNvPr id="2" name="Rectangle 1">
            <a:extLst>
              <a:ext uri="{FF2B5EF4-FFF2-40B4-BE49-F238E27FC236}">
                <a16:creationId xmlns:a16="http://schemas.microsoft.com/office/drawing/2014/main" id="{418F9786-4BA1-4CF6-9A28-E08219C63F46}"/>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12</a:t>
            </a:r>
          </a:p>
        </p:txBody>
      </p:sp>
    </p:spTree>
    <p:extLst>
      <p:ext uri="{BB962C8B-B14F-4D97-AF65-F5344CB8AC3E}">
        <p14:creationId xmlns:p14="http://schemas.microsoft.com/office/powerpoint/2010/main" val="270565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764044" y="197028"/>
            <a:ext cx="4075573" cy="4771525"/>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3B5ACEBD-DC91-4448-BE75-884ED8E87338}"/>
              </a:ext>
            </a:extLst>
          </p:cNvPr>
          <p:cNvSpPr txBox="1"/>
          <p:nvPr/>
        </p:nvSpPr>
        <p:spPr>
          <a:xfrm>
            <a:off x="634892" y="1661264"/>
            <a:ext cx="2240280" cy="1815882"/>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conflict and commitment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You and commitment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lang="en-US" sz="1400">
                <a:solidFill>
                  <a:schemeClr val="tx1"/>
                </a:solidFill>
                <a:latin typeface="Helvetica" panose="020B0604020202020204" pitchFamily="34" charset="0"/>
                <a:cs typeface="Helvetica" panose="020B0604020202020204" pitchFamily="34" charset="0"/>
              </a:rPr>
              <a:t>Barriers to commitment</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4A3FC076-7813-4382-BFC8-756B22B9D294}"/>
              </a:ext>
            </a:extLst>
          </p:cNvPr>
          <p:cNvSpPr/>
          <p:nvPr/>
        </p:nvSpPr>
        <p:spPr>
          <a:xfrm>
            <a:off x="634890" y="717812"/>
            <a:ext cx="2240281"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Achieving Commitment</a:t>
            </a:r>
          </a:p>
        </p:txBody>
      </p:sp>
      <p:sp>
        <p:nvSpPr>
          <p:cNvPr id="11" name="Rectangle 10">
            <a:extLst>
              <a:ext uri="{FF2B5EF4-FFF2-40B4-BE49-F238E27FC236}">
                <a16:creationId xmlns:a16="http://schemas.microsoft.com/office/drawing/2014/main" id="{3F93FD15-C235-4DB8-B031-F74389C04DC6}"/>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13</a:t>
            </a:r>
          </a:p>
        </p:txBody>
      </p:sp>
    </p:spTree>
    <p:extLst>
      <p:ext uri="{BB962C8B-B14F-4D97-AF65-F5344CB8AC3E}">
        <p14:creationId xmlns:p14="http://schemas.microsoft.com/office/powerpoint/2010/main" val="2155953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B23DA4CC-B78D-493E-A13F-8251709F926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8727" t="34181" r="54019" b="36078"/>
          <a:stretch/>
        </p:blipFill>
        <p:spPr>
          <a:xfrm>
            <a:off x="0" y="-1"/>
            <a:ext cx="9144000" cy="5143501"/>
          </a:xfrm>
          <a:prstGeom prst="rect">
            <a:avLst/>
          </a:prstGeom>
        </p:spPr>
      </p:pic>
      <p:pic>
        <p:nvPicPr>
          <p:cNvPr id="13" name="Picture 12" descr="A close up of a logo&#10;&#10;Description automatically generated">
            <a:extLst>
              <a:ext uri="{FF2B5EF4-FFF2-40B4-BE49-F238E27FC236}">
                <a16:creationId xmlns:a16="http://schemas.microsoft.com/office/drawing/2014/main" id="{66F66BA0-3E0B-4D5B-A7C5-004A52ED45CE}"/>
              </a:ext>
            </a:extLst>
          </p:cNvPr>
          <p:cNvPicPr>
            <a:picLocks noChangeAspect="1"/>
          </p:cNvPicPr>
          <p:nvPr/>
        </p:nvPicPr>
        <p:blipFill>
          <a:blip r:embed="rId5"/>
          <a:stretch>
            <a:fillRect/>
          </a:stretch>
        </p:blipFill>
        <p:spPr>
          <a:xfrm>
            <a:off x="166451" y="4706017"/>
            <a:ext cx="1019648" cy="327277"/>
          </a:xfrm>
          <a:prstGeom prst="rect">
            <a:avLst/>
          </a:prstGeom>
        </p:spPr>
      </p:pic>
      <p:sp>
        <p:nvSpPr>
          <p:cNvPr id="14" name="TextBox 13">
            <a:extLst>
              <a:ext uri="{FF2B5EF4-FFF2-40B4-BE49-F238E27FC236}">
                <a16:creationId xmlns:a16="http://schemas.microsoft.com/office/drawing/2014/main" id="{08CBCD22-283B-4389-9729-14C299C8CD58}"/>
              </a:ext>
            </a:extLst>
          </p:cNvPr>
          <p:cNvSpPr txBox="1"/>
          <p:nvPr/>
        </p:nvSpPr>
        <p:spPr>
          <a:xfrm>
            <a:off x="1615218" y="905692"/>
            <a:ext cx="5913563" cy="3139321"/>
          </a:xfrm>
          <a:prstGeom prst="rect">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txBody>
          <a:bodyPr wrap="square" rtlCol="0">
            <a:spAutoFit/>
          </a:bodyPr>
          <a:lstStyle/>
          <a:p>
            <a:pPr algn="ctr"/>
            <a:endParaRPr lang="en-US" sz="6600" b="1" spc="-60">
              <a:solidFill>
                <a:srgbClr val="DA283C"/>
              </a:solidFill>
              <a:latin typeface="Helvetica" pitchFamily="2" charset="0"/>
            </a:endParaRPr>
          </a:p>
          <a:p>
            <a:pPr algn="ctr"/>
            <a:r>
              <a:rPr lang="en-US" sz="6600" b="1" spc="-60">
                <a:solidFill>
                  <a:srgbClr val="DA283C"/>
                </a:solidFill>
                <a:latin typeface="Helvetica" pitchFamily="2" charset="0"/>
              </a:rPr>
              <a:t>GO GET IT!</a:t>
            </a:r>
          </a:p>
          <a:p>
            <a:pPr algn="ctr"/>
            <a:endParaRPr lang="en-US" sz="6600" b="1" spc="-60">
              <a:latin typeface="Helvetica" pitchFamily="2" charset="0"/>
            </a:endParaRPr>
          </a:p>
        </p:txBody>
      </p:sp>
      <p:sp>
        <p:nvSpPr>
          <p:cNvPr id="15" name="TextBox 14">
            <a:extLst>
              <a:ext uri="{FF2B5EF4-FFF2-40B4-BE49-F238E27FC236}">
                <a16:creationId xmlns:a16="http://schemas.microsoft.com/office/drawing/2014/main" id="{578EF13D-AC6F-4437-9A6A-311D3DF99E01}"/>
              </a:ext>
            </a:extLst>
          </p:cNvPr>
          <p:cNvSpPr txBox="1"/>
          <p:nvPr/>
        </p:nvSpPr>
        <p:spPr>
          <a:xfrm>
            <a:off x="1615217" y="901338"/>
            <a:ext cx="5913563" cy="3139321"/>
          </a:xfrm>
          <a:prstGeom prst="rect">
            <a:avLst/>
          </a:prstGeom>
          <a:solidFill>
            <a:schemeClr val="bg1"/>
          </a:solidFill>
          <a:ln>
            <a:solidFill>
              <a:schemeClr val="bg2">
                <a:lumMod val="75000"/>
              </a:schemeClr>
            </a:solidFill>
          </a:ln>
          <a:effectLst>
            <a:outerShdw blurRad="50800" dist="38100" dir="2700000" algn="tl" rotWithShape="0">
              <a:prstClr val="black">
                <a:alpha val="40000"/>
              </a:prstClr>
            </a:outerShdw>
          </a:effectLst>
        </p:spPr>
        <p:txBody>
          <a:bodyPr wrap="square" rtlCol="0">
            <a:spAutoFit/>
          </a:bodyPr>
          <a:lstStyle/>
          <a:p>
            <a:pPr algn="ctr"/>
            <a:endParaRPr lang="en-US" sz="6600" b="1" spc="-60">
              <a:solidFill>
                <a:srgbClr val="DA283C"/>
              </a:solidFill>
              <a:latin typeface="Helvetica" pitchFamily="2" charset="0"/>
            </a:endParaRPr>
          </a:p>
          <a:p>
            <a:pPr algn="ctr"/>
            <a:r>
              <a:rPr lang="en-US" sz="6600" b="1" spc="-60">
                <a:solidFill>
                  <a:srgbClr val="DA283C"/>
                </a:solidFill>
                <a:latin typeface="Helvetica" pitchFamily="2" charset="0"/>
              </a:rPr>
              <a:t>GET OVER IT!</a:t>
            </a:r>
          </a:p>
          <a:p>
            <a:pPr algn="ctr"/>
            <a:endParaRPr lang="en-US" sz="6600" b="1" spc="-60">
              <a:latin typeface="Helvetica" pitchFamily="2" charset="0"/>
            </a:endParaRPr>
          </a:p>
        </p:txBody>
      </p:sp>
    </p:spTree>
    <p:extLst>
      <p:ext uri="{BB962C8B-B14F-4D97-AF65-F5344CB8AC3E}">
        <p14:creationId xmlns:p14="http://schemas.microsoft.com/office/powerpoint/2010/main" val="69002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tanding in front of a building&#10;&#10;Description automatically generated">
            <a:extLst>
              <a:ext uri="{FF2B5EF4-FFF2-40B4-BE49-F238E27FC236}">
                <a16:creationId xmlns:a16="http://schemas.microsoft.com/office/drawing/2014/main" id="{F080F107-C641-4A7E-95F8-FD78FA5235C4}"/>
              </a:ext>
            </a:extLst>
          </p:cNvPr>
          <p:cNvPicPr>
            <a:picLocks noChangeAspect="1"/>
          </p:cNvPicPr>
          <p:nvPr/>
        </p:nvPicPr>
        <p:blipFill>
          <a:blip r:embed="rId3"/>
          <a:stretch>
            <a:fillRect/>
          </a:stretch>
        </p:blipFill>
        <p:spPr>
          <a:xfrm>
            <a:off x="-142875" y="-73333"/>
            <a:ext cx="9564193" cy="5216833"/>
          </a:xfrm>
          <a:prstGeom prst="rect">
            <a:avLst/>
          </a:prstGeom>
        </p:spPr>
      </p:pic>
      <p:sp>
        <p:nvSpPr>
          <p:cNvPr id="2" name="Title 1">
            <a:extLst>
              <a:ext uri="{FF2B5EF4-FFF2-40B4-BE49-F238E27FC236}">
                <a16:creationId xmlns:a16="http://schemas.microsoft.com/office/drawing/2014/main" id="{B5DACD62-D197-4D7D-9A09-AA4B58DEEEDE}"/>
              </a:ext>
            </a:extLst>
          </p:cNvPr>
          <p:cNvSpPr txBox="1">
            <a:spLocks/>
          </p:cNvSpPr>
          <p:nvPr/>
        </p:nvSpPr>
        <p:spPr>
          <a:xfrm>
            <a:off x="2847358" y="4199416"/>
            <a:ext cx="6345526" cy="2221310"/>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98" normalizeH="0" baseline="0" noProof="0">
                <a:ln>
                  <a:noFill/>
                </a:ln>
                <a:solidFill>
                  <a:schemeClr val="bg1"/>
                </a:solidFill>
                <a:effectLst/>
                <a:uLnTx/>
                <a:uFillTx/>
                <a:latin typeface="Helvetica" pitchFamily="2" charset="0"/>
                <a:ea typeface="+mj-ea"/>
                <a:cs typeface="+mj-cs"/>
              </a:rPr>
              <a:t>ACCOUNTABILITY</a:t>
            </a:r>
          </a:p>
        </p:txBody>
      </p:sp>
      <p:pic>
        <p:nvPicPr>
          <p:cNvPr id="3" name="Picture 2" descr="A picture containing table, drawing&#10;&#10;Description automatically generated">
            <a:extLst>
              <a:ext uri="{FF2B5EF4-FFF2-40B4-BE49-F238E27FC236}">
                <a16:creationId xmlns:a16="http://schemas.microsoft.com/office/drawing/2014/main" id="{6ABF17AD-F36D-4C0F-AFDF-DB0B7557EB73}"/>
              </a:ext>
            </a:extLst>
          </p:cNvPr>
          <p:cNvPicPr>
            <a:picLocks noChangeAspect="1"/>
          </p:cNvPicPr>
          <p:nvPr/>
        </p:nvPicPr>
        <p:blipFill>
          <a:blip r:embed="rId4"/>
          <a:stretch>
            <a:fillRect/>
          </a:stretch>
        </p:blipFill>
        <p:spPr>
          <a:xfrm>
            <a:off x="2036855" y="4250762"/>
            <a:ext cx="760153" cy="627126"/>
          </a:xfrm>
          <a:prstGeom prst="rect">
            <a:avLst/>
          </a:prstGeom>
        </p:spPr>
      </p:pic>
    </p:spTree>
    <p:extLst>
      <p:ext uri="{BB962C8B-B14F-4D97-AF65-F5344CB8AC3E}">
        <p14:creationId xmlns:p14="http://schemas.microsoft.com/office/powerpoint/2010/main" val="3688352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89888-F428-4EBA-8B57-5804D53161C5}"/>
              </a:ext>
            </a:extLst>
          </p:cNvPr>
          <p:cNvSpPr>
            <a:spLocks noGrp="1"/>
          </p:cNvSpPr>
          <p:nvPr>
            <p:ph type="title"/>
          </p:nvPr>
        </p:nvSpPr>
        <p:spPr/>
        <p:txBody>
          <a:bodyPr/>
          <a:lstStyle/>
          <a:p>
            <a:r>
              <a:rPr lang="en-US">
                <a:latin typeface="Helvetica" panose="020B0604020202020204" pitchFamily="34" charset="0"/>
                <a:cs typeface="Helvetica" panose="020B0604020202020204" pitchFamily="34" charset="0"/>
              </a:rPr>
              <a:t>Dramatic Changes in the Workplace</a:t>
            </a:r>
          </a:p>
        </p:txBody>
      </p:sp>
      <p:graphicFrame>
        <p:nvGraphicFramePr>
          <p:cNvPr id="6" name="Diagram 5">
            <a:extLst>
              <a:ext uri="{FF2B5EF4-FFF2-40B4-BE49-F238E27FC236}">
                <a16:creationId xmlns:a16="http://schemas.microsoft.com/office/drawing/2014/main" id="{3C1ECB74-616F-4B42-92B5-D5B6A201FF28}"/>
              </a:ext>
            </a:extLst>
          </p:cNvPr>
          <p:cNvGraphicFramePr/>
          <p:nvPr/>
        </p:nvGraphicFramePr>
        <p:xfrm>
          <a:off x="572125" y="1777055"/>
          <a:ext cx="2292090" cy="1528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Placeholder 14">
            <a:extLst>
              <a:ext uri="{FF2B5EF4-FFF2-40B4-BE49-F238E27FC236}">
                <a16:creationId xmlns:a16="http://schemas.microsoft.com/office/drawing/2014/main" id="{6E7B7C09-1424-4D44-B7DB-33CCA909188C}"/>
              </a:ext>
            </a:extLst>
          </p:cNvPr>
          <p:cNvSpPr txBox="1">
            <a:spLocks/>
          </p:cNvSpPr>
          <p:nvPr/>
        </p:nvSpPr>
        <p:spPr>
          <a:xfrm>
            <a:off x="572125" y="4078168"/>
            <a:ext cx="2182732" cy="322381"/>
          </a:xfrm>
          <a:prstGeom prst="rect">
            <a:avLst/>
          </a:prstGeom>
        </p:spPr>
        <p:txBody>
          <a:bodyPr/>
          <a:lstStyle>
            <a:lvl1pPr marL="0" indent="0" algn="l" defTabSz="457200" rtl="0" eaLnBrk="1" latinLnBrk="0" hangingPunct="1">
              <a:spcBef>
                <a:spcPts val="0"/>
              </a:spcBef>
              <a:spcAft>
                <a:spcPts val="400"/>
              </a:spcAft>
              <a:buFont typeface="Arial"/>
              <a:buNone/>
              <a:defRPr sz="1600" kern="1200">
                <a:solidFill>
                  <a:schemeClr val="tx1"/>
                </a:solidFill>
                <a:latin typeface="+mn-lt"/>
                <a:ea typeface="+mn-ea"/>
                <a:cs typeface="+mn-cs"/>
              </a:defRPr>
            </a:lvl1pPr>
            <a:lvl2pPr marL="287338" indent="-171450" algn="l" defTabSz="457200" rtl="0" eaLnBrk="1" latinLnBrk="0" hangingPunct="1">
              <a:spcBef>
                <a:spcPts val="0"/>
              </a:spcBef>
              <a:spcAft>
                <a:spcPts val="400"/>
              </a:spcAft>
              <a:buClr>
                <a:schemeClr val="accent1"/>
              </a:buClr>
              <a:buFont typeface="Arial"/>
              <a:buChar char="•"/>
              <a:defRPr sz="1600" kern="1200">
                <a:solidFill>
                  <a:schemeClr val="tx1"/>
                </a:solidFill>
                <a:latin typeface="+mn-lt"/>
                <a:ea typeface="+mn-ea"/>
                <a:cs typeface="+mn-cs"/>
              </a:defRPr>
            </a:lvl2pPr>
            <a:lvl3pPr marL="574675" indent="-174625"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3pPr>
            <a:lvl4pPr marL="914400" indent="-173038" algn="l" defTabSz="457200" rtl="0" eaLnBrk="1" latinLnBrk="0" hangingPunct="1">
              <a:spcBef>
                <a:spcPts val="0"/>
              </a:spcBef>
              <a:spcAft>
                <a:spcPts val="400"/>
              </a:spcAft>
              <a:buClr>
                <a:schemeClr val="accent1"/>
              </a:buClr>
              <a:buFont typeface="Arial"/>
              <a:buChar char="•"/>
              <a:tabLst/>
              <a:defRPr sz="1600" kern="1200">
                <a:solidFill>
                  <a:schemeClr val="tx1"/>
                </a:solidFill>
                <a:latin typeface="+mn-lt"/>
                <a:ea typeface="+mn-ea"/>
                <a:cs typeface="+mn-cs"/>
              </a:defRPr>
            </a:lvl4pPr>
            <a:lvl5pPr marL="1201738" indent="-173038"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400" b="1">
                <a:solidFill>
                  <a:srgbClr val="C00000"/>
                </a:solidFill>
                <a:latin typeface="Helvetica" panose="020B0604020202020204" pitchFamily="34" charset="0"/>
                <a:cs typeface="Helvetica" panose="020B0604020202020204" pitchFamily="34" charset="0"/>
              </a:rPr>
              <a:t>HOW TEAMS WERE</a:t>
            </a:r>
          </a:p>
        </p:txBody>
      </p:sp>
      <p:sp>
        <p:nvSpPr>
          <p:cNvPr id="8" name="Text Placeholder 14">
            <a:extLst>
              <a:ext uri="{FF2B5EF4-FFF2-40B4-BE49-F238E27FC236}">
                <a16:creationId xmlns:a16="http://schemas.microsoft.com/office/drawing/2014/main" id="{181A31A6-BCA5-44C3-A945-28BC2DCFD84A}"/>
              </a:ext>
            </a:extLst>
          </p:cNvPr>
          <p:cNvSpPr txBox="1">
            <a:spLocks/>
          </p:cNvSpPr>
          <p:nvPr/>
        </p:nvSpPr>
        <p:spPr>
          <a:xfrm>
            <a:off x="3347804" y="4078167"/>
            <a:ext cx="2182732" cy="322381"/>
          </a:xfrm>
          <a:prstGeom prst="rect">
            <a:avLst/>
          </a:prstGeom>
        </p:spPr>
        <p:txBody>
          <a:bodyPr/>
          <a:lstStyle>
            <a:lvl1pPr marL="0" indent="0" algn="l" defTabSz="457200" rtl="0" eaLnBrk="1" latinLnBrk="0" hangingPunct="1">
              <a:spcBef>
                <a:spcPts val="0"/>
              </a:spcBef>
              <a:spcAft>
                <a:spcPts val="400"/>
              </a:spcAft>
              <a:buFont typeface="Arial"/>
              <a:buNone/>
              <a:defRPr sz="1600" kern="1200">
                <a:solidFill>
                  <a:schemeClr val="tx1"/>
                </a:solidFill>
                <a:latin typeface="+mn-lt"/>
                <a:ea typeface="+mn-ea"/>
                <a:cs typeface="+mn-cs"/>
              </a:defRPr>
            </a:lvl1pPr>
            <a:lvl2pPr marL="287338" indent="-171450" algn="l" defTabSz="457200" rtl="0" eaLnBrk="1" latinLnBrk="0" hangingPunct="1">
              <a:spcBef>
                <a:spcPts val="0"/>
              </a:spcBef>
              <a:spcAft>
                <a:spcPts val="400"/>
              </a:spcAft>
              <a:buClr>
                <a:schemeClr val="accent1"/>
              </a:buClr>
              <a:buFont typeface="Arial"/>
              <a:buChar char="•"/>
              <a:defRPr sz="1600" kern="1200">
                <a:solidFill>
                  <a:schemeClr val="tx1"/>
                </a:solidFill>
                <a:latin typeface="+mn-lt"/>
                <a:ea typeface="+mn-ea"/>
                <a:cs typeface="+mn-cs"/>
              </a:defRPr>
            </a:lvl2pPr>
            <a:lvl3pPr marL="574675" indent="-174625"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3pPr>
            <a:lvl4pPr marL="914400" indent="-173038" algn="l" defTabSz="457200" rtl="0" eaLnBrk="1" latinLnBrk="0" hangingPunct="1">
              <a:spcBef>
                <a:spcPts val="0"/>
              </a:spcBef>
              <a:spcAft>
                <a:spcPts val="400"/>
              </a:spcAft>
              <a:buClr>
                <a:schemeClr val="accent1"/>
              </a:buClr>
              <a:buFont typeface="Arial"/>
              <a:buChar char="•"/>
              <a:tabLst/>
              <a:defRPr sz="1600" kern="1200">
                <a:solidFill>
                  <a:schemeClr val="tx1"/>
                </a:solidFill>
                <a:latin typeface="+mn-lt"/>
                <a:ea typeface="+mn-ea"/>
                <a:cs typeface="+mn-cs"/>
              </a:defRPr>
            </a:lvl4pPr>
            <a:lvl5pPr marL="1201738" indent="-173038"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400" b="1">
                <a:solidFill>
                  <a:srgbClr val="C00000"/>
                </a:solidFill>
                <a:latin typeface="Helvetica" panose="020B0604020202020204" pitchFamily="34" charset="0"/>
                <a:cs typeface="Helvetica" panose="020B0604020202020204" pitchFamily="34" charset="0"/>
              </a:rPr>
              <a:t>HOW TEAMS “ARE”</a:t>
            </a:r>
          </a:p>
        </p:txBody>
      </p:sp>
      <p:grpSp>
        <p:nvGrpSpPr>
          <p:cNvPr id="9" name="Group 8">
            <a:extLst>
              <a:ext uri="{FF2B5EF4-FFF2-40B4-BE49-F238E27FC236}">
                <a16:creationId xmlns:a16="http://schemas.microsoft.com/office/drawing/2014/main" id="{F67A7AD9-3A67-42B5-B98F-A98C02FD2544}"/>
              </a:ext>
            </a:extLst>
          </p:cNvPr>
          <p:cNvGrpSpPr/>
          <p:nvPr/>
        </p:nvGrpSpPr>
        <p:grpSpPr>
          <a:xfrm>
            <a:off x="3347804" y="1794141"/>
            <a:ext cx="2164422" cy="1877511"/>
            <a:chOff x="3092810" y="1222606"/>
            <a:chExt cx="2506696" cy="2174414"/>
          </a:xfrm>
        </p:grpSpPr>
        <p:sp>
          <p:nvSpPr>
            <p:cNvPr id="10" name="Oval 9">
              <a:extLst>
                <a:ext uri="{FF2B5EF4-FFF2-40B4-BE49-F238E27FC236}">
                  <a16:creationId xmlns:a16="http://schemas.microsoft.com/office/drawing/2014/main" id="{6962D9BF-4FDC-4E54-B7EB-91AA85251EF4}"/>
                </a:ext>
              </a:extLst>
            </p:cNvPr>
            <p:cNvSpPr/>
            <p:nvPr/>
          </p:nvSpPr>
          <p:spPr>
            <a:xfrm>
              <a:off x="3802336" y="1785094"/>
              <a:ext cx="938113" cy="9381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A</a:t>
              </a:r>
            </a:p>
          </p:txBody>
        </p:sp>
        <p:sp>
          <p:nvSpPr>
            <p:cNvPr id="11" name="Oval 10">
              <a:extLst>
                <a:ext uri="{FF2B5EF4-FFF2-40B4-BE49-F238E27FC236}">
                  <a16:creationId xmlns:a16="http://schemas.microsoft.com/office/drawing/2014/main" id="{F0FACF17-0B68-4611-96B1-BFDFA33B6BA3}"/>
                </a:ext>
              </a:extLst>
            </p:cNvPr>
            <p:cNvSpPr/>
            <p:nvPr/>
          </p:nvSpPr>
          <p:spPr>
            <a:xfrm>
              <a:off x="4439171" y="1268017"/>
              <a:ext cx="560050" cy="5600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B</a:t>
              </a:r>
            </a:p>
          </p:txBody>
        </p:sp>
        <p:sp>
          <p:nvSpPr>
            <p:cNvPr id="12" name="Oval 11">
              <a:extLst>
                <a:ext uri="{FF2B5EF4-FFF2-40B4-BE49-F238E27FC236}">
                  <a16:creationId xmlns:a16="http://schemas.microsoft.com/office/drawing/2014/main" id="{A15D6CB7-D1BB-4000-BF65-896DDB2F425D}"/>
                </a:ext>
              </a:extLst>
            </p:cNvPr>
            <p:cNvSpPr/>
            <p:nvPr/>
          </p:nvSpPr>
          <p:spPr>
            <a:xfrm>
              <a:off x="3363941" y="1222606"/>
              <a:ext cx="689547" cy="689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C</a:t>
              </a:r>
            </a:p>
          </p:txBody>
        </p:sp>
        <p:sp>
          <p:nvSpPr>
            <p:cNvPr id="13" name="Oval 12">
              <a:extLst>
                <a:ext uri="{FF2B5EF4-FFF2-40B4-BE49-F238E27FC236}">
                  <a16:creationId xmlns:a16="http://schemas.microsoft.com/office/drawing/2014/main" id="{9C60DFA8-B553-4EC2-BFB4-2F67137E8F94}"/>
                </a:ext>
              </a:extLst>
            </p:cNvPr>
            <p:cNvSpPr/>
            <p:nvPr/>
          </p:nvSpPr>
          <p:spPr>
            <a:xfrm>
              <a:off x="5081877" y="1836057"/>
              <a:ext cx="517629" cy="51762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D</a:t>
              </a:r>
            </a:p>
          </p:txBody>
        </p:sp>
        <p:sp>
          <p:nvSpPr>
            <p:cNvPr id="14" name="Oval 13">
              <a:extLst>
                <a:ext uri="{FF2B5EF4-FFF2-40B4-BE49-F238E27FC236}">
                  <a16:creationId xmlns:a16="http://schemas.microsoft.com/office/drawing/2014/main" id="{CEAD348F-5E3F-404A-9764-9A26163EDFF7}"/>
                </a:ext>
              </a:extLst>
            </p:cNvPr>
            <p:cNvSpPr/>
            <p:nvPr/>
          </p:nvSpPr>
          <p:spPr>
            <a:xfrm>
              <a:off x="3092810" y="2171344"/>
              <a:ext cx="480931" cy="480931"/>
            </a:xfrm>
            <a:prstGeom prst="ellipse">
              <a:avLst/>
            </a:prstGeom>
            <a:solidFill>
              <a:srgbClr val="15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E</a:t>
              </a:r>
            </a:p>
          </p:txBody>
        </p:sp>
        <p:sp>
          <p:nvSpPr>
            <p:cNvPr id="15" name="Oval 14">
              <a:extLst>
                <a:ext uri="{FF2B5EF4-FFF2-40B4-BE49-F238E27FC236}">
                  <a16:creationId xmlns:a16="http://schemas.microsoft.com/office/drawing/2014/main" id="{0C042122-E7D7-4437-ACC0-641F5E9987A7}"/>
                </a:ext>
              </a:extLst>
            </p:cNvPr>
            <p:cNvSpPr/>
            <p:nvPr/>
          </p:nvSpPr>
          <p:spPr>
            <a:xfrm>
              <a:off x="4740449" y="2667370"/>
              <a:ext cx="729650" cy="729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F</a:t>
              </a:r>
            </a:p>
          </p:txBody>
        </p:sp>
        <p:sp>
          <p:nvSpPr>
            <p:cNvPr id="16" name="Oval 15">
              <a:extLst>
                <a:ext uri="{FF2B5EF4-FFF2-40B4-BE49-F238E27FC236}">
                  <a16:creationId xmlns:a16="http://schemas.microsoft.com/office/drawing/2014/main" id="{9708358D-1265-4F60-87A5-F7BD67E2F566}"/>
                </a:ext>
              </a:extLst>
            </p:cNvPr>
            <p:cNvSpPr/>
            <p:nvPr/>
          </p:nvSpPr>
          <p:spPr>
            <a:xfrm>
              <a:off x="3744594" y="2901058"/>
              <a:ext cx="328531" cy="328531"/>
            </a:xfrm>
            <a:prstGeom prst="ellipse">
              <a:avLst/>
            </a:prstGeom>
            <a:solidFill>
              <a:srgbClr val="6556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G</a:t>
              </a:r>
            </a:p>
          </p:txBody>
        </p:sp>
        <p:cxnSp>
          <p:nvCxnSpPr>
            <p:cNvPr id="17" name="Straight Connector 16">
              <a:extLst>
                <a:ext uri="{FF2B5EF4-FFF2-40B4-BE49-F238E27FC236}">
                  <a16:creationId xmlns:a16="http://schemas.microsoft.com/office/drawing/2014/main" id="{9768AAC2-BDFB-4021-8E4C-FE07ED374ABA}"/>
                </a:ext>
              </a:extLst>
            </p:cNvPr>
            <p:cNvCxnSpPr>
              <a:stCxn id="12" idx="5"/>
              <a:endCxn id="10" idx="1"/>
            </p:cNvCxnSpPr>
            <p:nvPr/>
          </p:nvCxnSpPr>
          <p:spPr>
            <a:xfrm flipH="1">
              <a:off x="3939719" y="1811171"/>
              <a:ext cx="12787" cy="11130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2F387F-157D-42C2-AA9A-97B666C42FC5}"/>
                </a:ext>
              </a:extLst>
            </p:cNvPr>
            <p:cNvCxnSpPr>
              <a:stCxn id="10" idx="7"/>
              <a:endCxn id="11" idx="4"/>
            </p:cNvCxnSpPr>
            <p:nvPr/>
          </p:nvCxnSpPr>
          <p:spPr>
            <a:xfrm flipV="1">
              <a:off x="4603066" y="1828067"/>
              <a:ext cx="116130" cy="944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B321B6A-F72A-48EF-B48B-E4E99E4D336E}"/>
                </a:ext>
              </a:extLst>
            </p:cNvPr>
            <p:cNvCxnSpPr>
              <a:stCxn id="12" idx="7"/>
              <a:endCxn id="11" idx="1"/>
            </p:cNvCxnSpPr>
            <p:nvPr/>
          </p:nvCxnSpPr>
          <p:spPr>
            <a:xfrm>
              <a:off x="3952506" y="1323588"/>
              <a:ext cx="568682" cy="2644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6F65503-5E24-4018-B473-4A3120C281EF}"/>
                </a:ext>
              </a:extLst>
            </p:cNvPr>
            <p:cNvCxnSpPr>
              <a:stCxn id="11" idx="5"/>
              <a:endCxn id="13" idx="1"/>
            </p:cNvCxnSpPr>
            <p:nvPr/>
          </p:nvCxnSpPr>
          <p:spPr>
            <a:xfrm>
              <a:off x="4917204" y="1746050"/>
              <a:ext cx="240478" cy="1658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DD9600-D390-49E8-8E21-2D4433713C12}"/>
                </a:ext>
              </a:extLst>
            </p:cNvPr>
            <p:cNvCxnSpPr>
              <a:stCxn id="13" idx="4"/>
              <a:endCxn id="15" idx="7"/>
            </p:cNvCxnSpPr>
            <p:nvPr/>
          </p:nvCxnSpPr>
          <p:spPr>
            <a:xfrm>
              <a:off x="5340692" y="2353686"/>
              <a:ext cx="22552" cy="4205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D3C7CFC-9C33-46EF-B1F8-E2C382163178}"/>
                </a:ext>
              </a:extLst>
            </p:cNvPr>
            <p:cNvCxnSpPr>
              <a:stCxn id="15" idx="2"/>
              <a:endCxn id="16" idx="5"/>
            </p:cNvCxnSpPr>
            <p:nvPr/>
          </p:nvCxnSpPr>
          <p:spPr>
            <a:xfrm flipH="1">
              <a:off x="4025013" y="3032195"/>
              <a:ext cx="715436" cy="149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A6823C0-586F-4EB1-9C56-D3FFB78FA411}"/>
                </a:ext>
              </a:extLst>
            </p:cNvPr>
            <p:cNvCxnSpPr>
              <a:stCxn id="10" idx="5"/>
              <a:endCxn id="15" idx="1"/>
            </p:cNvCxnSpPr>
            <p:nvPr/>
          </p:nvCxnSpPr>
          <p:spPr>
            <a:xfrm>
              <a:off x="4603066" y="2585824"/>
              <a:ext cx="244238" cy="1884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103D71-B342-4798-9445-F811A6482B3D}"/>
                </a:ext>
              </a:extLst>
            </p:cNvPr>
            <p:cNvCxnSpPr>
              <a:stCxn id="10" idx="6"/>
              <a:endCxn id="13" idx="2"/>
            </p:cNvCxnSpPr>
            <p:nvPr/>
          </p:nvCxnSpPr>
          <p:spPr>
            <a:xfrm flipV="1">
              <a:off x="4740449" y="2094872"/>
              <a:ext cx="341428" cy="1592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15863E-3E2B-4212-899D-C47DF9A14F72}"/>
                </a:ext>
              </a:extLst>
            </p:cNvPr>
            <p:cNvCxnSpPr>
              <a:stCxn id="11" idx="5"/>
              <a:endCxn id="15" idx="0"/>
            </p:cNvCxnSpPr>
            <p:nvPr/>
          </p:nvCxnSpPr>
          <p:spPr>
            <a:xfrm>
              <a:off x="4917204" y="1746050"/>
              <a:ext cx="188070" cy="9213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8FA9078-D829-435A-88E8-82F78E271530}"/>
                </a:ext>
              </a:extLst>
            </p:cNvPr>
            <p:cNvCxnSpPr>
              <a:stCxn id="13" idx="4"/>
              <a:endCxn id="16" idx="6"/>
            </p:cNvCxnSpPr>
            <p:nvPr/>
          </p:nvCxnSpPr>
          <p:spPr>
            <a:xfrm flipH="1">
              <a:off x="4073125" y="2353686"/>
              <a:ext cx="1267567" cy="7116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A7417E6-5AC8-4737-8BC6-C3ED6E01193B}"/>
                </a:ext>
              </a:extLst>
            </p:cNvPr>
            <p:cNvCxnSpPr>
              <a:stCxn id="14" idx="5"/>
              <a:endCxn id="16" idx="1"/>
            </p:cNvCxnSpPr>
            <p:nvPr/>
          </p:nvCxnSpPr>
          <p:spPr>
            <a:xfrm>
              <a:off x="3503310" y="2581844"/>
              <a:ext cx="289396" cy="3673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DEBD9EE-23EC-42E6-8DC9-8DE81FF15C4A}"/>
                </a:ext>
              </a:extLst>
            </p:cNvPr>
            <p:cNvCxnSpPr>
              <a:stCxn id="14" idx="7"/>
              <a:endCxn id="10" idx="2"/>
            </p:cNvCxnSpPr>
            <p:nvPr/>
          </p:nvCxnSpPr>
          <p:spPr>
            <a:xfrm>
              <a:off x="3503310" y="2241775"/>
              <a:ext cx="299026" cy="12376"/>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9" name="Text Placeholder 14">
            <a:extLst>
              <a:ext uri="{FF2B5EF4-FFF2-40B4-BE49-F238E27FC236}">
                <a16:creationId xmlns:a16="http://schemas.microsoft.com/office/drawing/2014/main" id="{3D94F890-9151-41E9-B1C1-4A847ED670B8}"/>
              </a:ext>
            </a:extLst>
          </p:cNvPr>
          <p:cNvSpPr txBox="1">
            <a:spLocks/>
          </p:cNvSpPr>
          <p:nvPr/>
        </p:nvSpPr>
        <p:spPr>
          <a:xfrm>
            <a:off x="6301838" y="4093403"/>
            <a:ext cx="2182732" cy="322381"/>
          </a:xfrm>
          <a:prstGeom prst="rect">
            <a:avLst/>
          </a:prstGeom>
        </p:spPr>
        <p:txBody>
          <a:bodyPr/>
          <a:lstStyle>
            <a:lvl1pPr marL="0" indent="0" algn="l" defTabSz="457200" rtl="0" eaLnBrk="1" latinLnBrk="0" hangingPunct="1">
              <a:spcBef>
                <a:spcPts val="0"/>
              </a:spcBef>
              <a:spcAft>
                <a:spcPts val="400"/>
              </a:spcAft>
              <a:buFont typeface="Arial"/>
              <a:buNone/>
              <a:defRPr sz="1600" kern="1200">
                <a:solidFill>
                  <a:schemeClr val="tx1"/>
                </a:solidFill>
                <a:latin typeface="+mn-lt"/>
                <a:ea typeface="+mn-ea"/>
                <a:cs typeface="+mn-cs"/>
              </a:defRPr>
            </a:lvl1pPr>
            <a:lvl2pPr marL="287338" indent="-171450" algn="l" defTabSz="457200" rtl="0" eaLnBrk="1" latinLnBrk="0" hangingPunct="1">
              <a:spcBef>
                <a:spcPts val="0"/>
              </a:spcBef>
              <a:spcAft>
                <a:spcPts val="400"/>
              </a:spcAft>
              <a:buClr>
                <a:schemeClr val="accent1"/>
              </a:buClr>
              <a:buFont typeface="Arial"/>
              <a:buChar char="•"/>
              <a:defRPr sz="1600" kern="1200">
                <a:solidFill>
                  <a:schemeClr val="tx1"/>
                </a:solidFill>
                <a:latin typeface="+mn-lt"/>
                <a:ea typeface="+mn-ea"/>
                <a:cs typeface="+mn-cs"/>
              </a:defRPr>
            </a:lvl2pPr>
            <a:lvl3pPr marL="574675" indent="-174625"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3pPr>
            <a:lvl4pPr marL="914400" indent="-173038" algn="l" defTabSz="457200" rtl="0" eaLnBrk="1" latinLnBrk="0" hangingPunct="1">
              <a:spcBef>
                <a:spcPts val="0"/>
              </a:spcBef>
              <a:spcAft>
                <a:spcPts val="400"/>
              </a:spcAft>
              <a:buClr>
                <a:schemeClr val="accent1"/>
              </a:buClr>
              <a:buFont typeface="Arial"/>
              <a:buChar char="•"/>
              <a:tabLst/>
              <a:defRPr sz="1600" kern="1200">
                <a:solidFill>
                  <a:schemeClr val="tx1"/>
                </a:solidFill>
                <a:latin typeface="+mn-lt"/>
                <a:ea typeface="+mn-ea"/>
                <a:cs typeface="+mn-cs"/>
              </a:defRPr>
            </a:lvl4pPr>
            <a:lvl5pPr marL="1201738" indent="-173038"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400" b="1">
                <a:solidFill>
                  <a:srgbClr val="C00000"/>
                </a:solidFill>
                <a:latin typeface="Helvetica" panose="020B0604020202020204" pitchFamily="34" charset="0"/>
                <a:cs typeface="Helvetica" panose="020B0604020202020204" pitchFamily="34" charset="0"/>
              </a:rPr>
              <a:t>HOW TEAMS WORK</a:t>
            </a:r>
          </a:p>
        </p:txBody>
      </p:sp>
      <p:grpSp>
        <p:nvGrpSpPr>
          <p:cNvPr id="30" name="Group 29">
            <a:extLst>
              <a:ext uri="{FF2B5EF4-FFF2-40B4-BE49-F238E27FC236}">
                <a16:creationId xmlns:a16="http://schemas.microsoft.com/office/drawing/2014/main" id="{B5F33DAB-4BBD-4D79-B2B5-7E5815AEBE62}"/>
              </a:ext>
            </a:extLst>
          </p:cNvPr>
          <p:cNvGrpSpPr/>
          <p:nvPr/>
        </p:nvGrpSpPr>
        <p:grpSpPr>
          <a:xfrm>
            <a:off x="6050709" y="1583349"/>
            <a:ext cx="2439652" cy="2270653"/>
            <a:chOff x="6050709" y="1583349"/>
            <a:chExt cx="2439652" cy="2270653"/>
          </a:xfrm>
        </p:grpSpPr>
        <p:sp>
          <p:nvSpPr>
            <p:cNvPr id="31" name="Oval 30">
              <a:extLst>
                <a:ext uri="{FF2B5EF4-FFF2-40B4-BE49-F238E27FC236}">
                  <a16:creationId xmlns:a16="http://schemas.microsoft.com/office/drawing/2014/main" id="{2B9F6CBB-8DB6-4A7F-BBBA-D5CDDB3F8C77}"/>
                </a:ext>
              </a:extLst>
            </p:cNvPr>
            <p:cNvSpPr/>
            <p:nvPr/>
          </p:nvSpPr>
          <p:spPr>
            <a:xfrm>
              <a:off x="6267486" y="1583349"/>
              <a:ext cx="2057215" cy="2057215"/>
            </a:xfrm>
            <a:prstGeom prst="ellipse">
              <a:avLst/>
            </a:prstGeom>
            <a:noFill/>
            <a:ln w="28575">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42722425-1A9F-4AC7-8F0C-2ADD4B2AEDE3}"/>
                </a:ext>
              </a:extLst>
            </p:cNvPr>
            <p:cNvGrpSpPr/>
            <p:nvPr/>
          </p:nvGrpSpPr>
          <p:grpSpPr>
            <a:xfrm rot="4058754">
              <a:off x="6001242" y="1770688"/>
              <a:ext cx="746352" cy="647417"/>
              <a:chOff x="3092810" y="1222606"/>
              <a:chExt cx="2506696" cy="2174414"/>
            </a:xfrm>
          </p:grpSpPr>
          <p:sp>
            <p:nvSpPr>
              <p:cNvPr id="75" name="Oval 74">
                <a:extLst>
                  <a:ext uri="{FF2B5EF4-FFF2-40B4-BE49-F238E27FC236}">
                    <a16:creationId xmlns:a16="http://schemas.microsoft.com/office/drawing/2014/main" id="{E8EC3C6E-FE2B-440F-B942-35C3342AF822}"/>
                  </a:ext>
                </a:extLst>
              </p:cNvPr>
              <p:cNvSpPr/>
              <p:nvPr/>
            </p:nvSpPr>
            <p:spPr>
              <a:xfrm>
                <a:off x="3802336" y="1785094"/>
                <a:ext cx="938113" cy="9381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6" name="Oval 75">
                <a:extLst>
                  <a:ext uri="{FF2B5EF4-FFF2-40B4-BE49-F238E27FC236}">
                    <a16:creationId xmlns:a16="http://schemas.microsoft.com/office/drawing/2014/main" id="{FE0427F9-3E59-4CEF-A1FD-6858DD615309}"/>
                  </a:ext>
                </a:extLst>
              </p:cNvPr>
              <p:cNvSpPr/>
              <p:nvPr/>
            </p:nvSpPr>
            <p:spPr>
              <a:xfrm>
                <a:off x="4439171" y="1268017"/>
                <a:ext cx="560050" cy="5600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7" name="Oval 76">
                <a:extLst>
                  <a:ext uri="{FF2B5EF4-FFF2-40B4-BE49-F238E27FC236}">
                    <a16:creationId xmlns:a16="http://schemas.microsoft.com/office/drawing/2014/main" id="{4F56A22E-B308-440F-8C2C-D0A181817B40}"/>
                  </a:ext>
                </a:extLst>
              </p:cNvPr>
              <p:cNvSpPr/>
              <p:nvPr/>
            </p:nvSpPr>
            <p:spPr>
              <a:xfrm>
                <a:off x="3363941" y="1222606"/>
                <a:ext cx="689547" cy="6895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8" name="Oval 77">
                <a:extLst>
                  <a:ext uri="{FF2B5EF4-FFF2-40B4-BE49-F238E27FC236}">
                    <a16:creationId xmlns:a16="http://schemas.microsoft.com/office/drawing/2014/main" id="{15D54446-1BB4-4B7E-ACAA-D3863FEB2802}"/>
                  </a:ext>
                </a:extLst>
              </p:cNvPr>
              <p:cNvSpPr/>
              <p:nvPr/>
            </p:nvSpPr>
            <p:spPr>
              <a:xfrm>
                <a:off x="5081877" y="1836057"/>
                <a:ext cx="517629" cy="51762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9" name="Oval 78">
                <a:extLst>
                  <a:ext uri="{FF2B5EF4-FFF2-40B4-BE49-F238E27FC236}">
                    <a16:creationId xmlns:a16="http://schemas.microsoft.com/office/drawing/2014/main" id="{BA067A2C-CFDA-4047-B809-19CF063E7606}"/>
                  </a:ext>
                </a:extLst>
              </p:cNvPr>
              <p:cNvSpPr/>
              <p:nvPr/>
            </p:nvSpPr>
            <p:spPr>
              <a:xfrm>
                <a:off x="3092810" y="2171344"/>
                <a:ext cx="480931" cy="480931"/>
              </a:xfrm>
              <a:prstGeom prst="ellipse">
                <a:avLst/>
              </a:prstGeom>
              <a:solidFill>
                <a:srgbClr val="15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0" name="Oval 79">
                <a:extLst>
                  <a:ext uri="{FF2B5EF4-FFF2-40B4-BE49-F238E27FC236}">
                    <a16:creationId xmlns:a16="http://schemas.microsoft.com/office/drawing/2014/main" id="{12B2E3E5-52E3-49D2-932F-764C29CB1AC1}"/>
                  </a:ext>
                </a:extLst>
              </p:cNvPr>
              <p:cNvSpPr/>
              <p:nvPr/>
            </p:nvSpPr>
            <p:spPr>
              <a:xfrm>
                <a:off x="4740449" y="2667370"/>
                <a:ext cx="729650" cy="729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1" name="Oval 80">
                <a:extLst>
                  <a:ext uri="{FF2B5EF4-FFF2-40B4-BE49-F238E27FC236}">
                    <a16:creationId xmlns:a16="http://schemas.microsoft.com/office/drawing/2014/main" id="{BABBC939-9C24-435B-BD7F-84DE877BF995}"/>
                  </a:ext>
                </a:extLst>
              </p:cNvPr>
              <p:cNvSpPr/>
              <p:nvPr/>
            </p:nvSpPr>
            <p:spPr>
              <a:xfrm>
                <a:off x="3744594" y="2901058"/>
                <a:ext cx="328531" cy="328531"/>
              </a:xfrm>
              <a:prstGeom prst="ellipse">
                <a:avLst/>
              </a:prstGeom>
              <a:solidFill>
                <a:srgbClr val="6556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82" name="Straight Connector 81">
                <a:extLst>
                  <a:ext uri="{FF2B5EF4-FFF2-40B4-BE49-F238E27FC236}">
                    <a16:creationId xmlns:a16="http://schemas.microsoft.com/office/drawing/2014/main" id="{F5FE83AB-EAD5-4149-AE34-E2483B2F41F1}"/>
                  </a:ext>
                </a:extLst>
              </p:cNvPr>
              <p:cNvCxnSpPr>
                <a:cxnSpLocks/>
                <a:stCxn id="77" idx="5"/>
                <a:endCxn id="75" idx="1"/>
              </p:cNvCxnSpPr>
              <p:nvPr/>
            </p:nvCxnSpPr>
            <p:spPr>
              <a:xfrm flipH="1">
                <a:off x="3939719" y="1811171"/>
                <a:ext cx="12787" cy="11130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0857DFBC-6EF4-494A-9F0D-E661C9A61738}"/>
                  </a:ext>
                </a:extLst>
              </p:cNvPr>
              <p:cNvCxnSpPr>
                <a:cxnSpLocks/>
                <a:stCxn id="75" idx="7"/>
                <a:endCxn id="76" idx="4"/>
              </p:cNvCxnSpPr>
              <p:nvPr/>
            </p:nvCxnSpPr>
            <p:spPr>
              <a:xfrm flipV="1">
                <a:off x="4603066" y="1828067"/>
                <a:ext cx="116130" cy="944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4BEC9762-EA44-45CE-B200-2CC05B0915CC}"/>
                  </a:ext>
                </a:extLst>
              </p:cNvPr>
              <p:cNvCxnSpPr>
                <a:cxnSpLocks/>
                <a:stCxn id="77" idx="7"/>
                <a:endCxn id="76" idx="1"/>
              </p:cNvCxnSpPr>
              <p:nvPr/>
            </p:nvCxnSpPr>
            <p:spPr>
              <a:xfrm>
                <a:off x="3952506" y="1323588"/>
                <a:ext cx="568682" cy="2644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E66934CE-B010-4692-9E72-850CC4C224B4}"/>
                  </a:ext>
                </a:extLst>
              </p:cNvPr>
              <p:cNvCxnSpPr>
                <a:cxnSpLocks/>
                <a:stCxn id="76" idx="5"/>
                <a:endCxn id="78" idx="1"/>
              </p:cNvCxnSpPr>
              <p:nvPr/>
            </p:nvCxnSpPr>
            <p:spPr>
              <a:xfrm>
                <a:off x="4917204" y="1746050"/>
                <a:ext cx="240478" cy="1658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66837B2C-C3F0-4194-9297-D4F571AA2E8E}"/>
                  </a:ext>
                </a:extLst>
              </p:cNvPr>
              <p:cNvCxnSpPr>
                <a:cxnSpLocks/>
                <a:stCxn id="78" idx="4"/>
                <a:endCxn id="80" idx="7"/>
              </p:cNvCxnSpPr>
              <p:nvPr/>
            </p:nvCxnSpPr>
            <p:spPr>
              <a:xfrm>
                <a:off x="5340692" y="2353686"/>
                <a:ext cx="22552" cy="42053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BA540965-50E2-4DC3-AF0D-56D7A4237DCE}"/>
                  </a:ext>
                </a:extLst>
              </p:cNvPr>
              <p:cNvCxnSpPr>
                <a:cxnSpLocks/>
                <a:stCxn id="80" idx="2"/>
                <a:endCxn id="81" idx="5"/>
              </p:cNvCxnSpPr>
              <p:nvPr/>
            </p:nvCxnSpPr>
            <p:spPr>
              <a:xfrm flipH="1">
                <a:off x="4025013" y="3032195"/>
                <a:ext cx="715436" cy="14928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6695D711-E83E-4F8D-850E-B0E4B2B7E116}"/>
                  </a:ext>
                </a:extLst>
              </p:cNvPr>
              <p:cNvCxnSpPr>
                <a:cxnSpLocks/>
                <a:stCxn id="75" idx="5"/>
                <a:endCxn id="80" idx="1"/>
              </p:cNvCxnSpPr>
              <p:nvPr/>
            </p:nvCxnSpPr>
            <p:spPr>
              <a:xfrm>
                <a:off x="4603066" y="2585824"/>
                <a:ext cx="244238" cy="18840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ACC5B678-1BD6-46F5-812D-B397095251A2}"/>
                  </a:ext>
                </a:extLst>
              </p:cNvPr>
              <p:cNvCxnSpPr>
                <a:cxnSpLocks/>
                <a:stCxn id="75" idx="6"/>
                <a:endCxn id="78" idx="2"/>
              </p:cNvCxnSpPr>
              <p:nvPr/>
            </p:nvCxnSpPr>
            <p:spPr>
              <a:xfrm flipV="1">
                <a:off x="4740449" y="2094872"/>
                <a:ext cx="341428" cy="15927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8C138F4-3ECE-46C7-9AC1-7CFD2CEFCE4F}"/>
                  </a:ext>
                </a:extLst>
              </p:cNvPr>
              <p:cNvCxnSpPr>
                <a:cxnSpLocks/>
                <a:stCxn id="76" idx="5"/>
                <a:endCxn id="80" idx="0"/>
              </p:cNvCxnSpPr>
              <p:nvPr/>
            </p:nvCxnSpPr>
            <p:spPr>
              <a:xfrm>
                <a:off x="4917204" y="1746050"/>
                <a:ext cx="188070" cy="92132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B51632E0-E3A9-4D64-942C-9693F1F53352}"/>
                  </a:ext>
                </a:extLst>
              </p:cNvPr>
              <p:cNvCxnSpPr>
                <a:cxnSpLocks/>
                <a:stCxn id="78" idx="4"/>
                <a:endCxn id="81" idx="6"/>
              </p:cNvCxnSpPr>
              <p:nvPr/>
            </p:nvCxnSpPr>
            <p:spPr>
              <a:xfrm flipH="1">
                <a:off x="4073125" y="2353686"/>
                <a:ext cx="1267567" cy="7116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EFD77F4C-D448-4D1C-BFA4-1C0CAF91F413}"/>
                  </a:ext>
                </a:extLst>
              </p:cNvPr>
              <p:cNvCxnSpPr>
                <a:cxnSpLocks/>
                <a:stCxn id="79" idx="5"/>
                <a:endCxn id="81" idx="1"/>
              </p:cNvCxnSpPr>
              <p:nvPr/>
            </p:nvCxnSpPr>
            <p:spPr>
              <a:xfrm>
                <a:off x="3503310" y="2581844"/>
                <a:ext cx="289396" cy="36732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BC3DCF59-1E26-465F-B367-CE3C42B355D1}"/>
                  </a:ext>
                </a:extLst>
              </p:cNvPr>
              <p:cNvCxnSpPr>
                <a:cxnSpLocks/>
                <a:stCxn id="79" idx="7"/>
                <a:endCxn id="75" idx="2"/>
              </p:cNvCxnSpPr>
              <p:nvPr/>
            </p:nvCxnSpPr>
            <p:spPr>
              <a:xfrm>
                <a:off x="3503310" y="2241775"/>
                <a:ext cx="299026" cy="1237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768C3CE6-3E25-4BCD-9CE6-11783B2DE58B}"/>
                </a:ext>
              </a:extLst>
            </p:cNvPr>
            <p:cNvGrpSpPr/>
            <p:nvPr/>
          </p:nvGrpSpPr>
          <p:grpSpPr>
            <a:xfrm>
              <a:off x="7845980" y="1685017"/>
              <a:ext cx="644381" cy="802945"/>
              <a:chOff x="7845980" y="1685017"/>
              <a:chExt cx="644381" cy="802945"/>
            </a:xfrm>
          </p:grpSpPr>
          <p:grpSp>
            <p:nvGrpSpPr>
              <p:cNvPr id="55" name="Group 54">
                <a:extLst>
                  <a:ext uri="{FF2B5EF4-FFF2-40B4-BE49-F238E27FC236}">
                    <a16:creationId xmlns:a16="http://schemas.microsoft.com/office/drawing/2014/main" id="{DD613074-5F99-40C7-9C31-7181A56A7B8B}"/>
                  </a:ext>
                </a:extLst>
              </p:cNvPr>
              <p:cNvGrpSpPr/>
              <p:nvPr/>
            </p:nvGrpSpPr>
            <p:grpSpPr>
              <a:xfrm>
                <a:off x="7879987" y="1685017"/>
                <a:ext cx="610374" cy="727420"/>
                <a:chOff x="7879986" y="1423631"/>
                <a:chExt cx="610374" cy="727420"/>
              </a:xfrm>
            </p:grpSpPr>
            <p:sp>
              <p:nvSpPr>
                <p:cNvPr id="58" name="Oval 57">
                  <a:extLst>
                    <a:ext uri="{FF2B5EF4-FFF2-40B4-BE49-F238E27FC236}">
                      <a16:creationId xmlns:a16="http://schemas.microsoft.com/office/drawing/2014/main" id="{BE62894D-DCD1-432B-A5E5-838EE7DC0A73}"/>
                    </a:ext>
                  </a:extLst>
                </p:cNvPr>
                <p:cNvSpPr/>
                <p:nvPr/>
              </p:nvSpPr>
              <p:spPr>
                <a:xfrm rot="3764460">
                  <a:off x="8019368" y="1629210"/>
                  <a:ext cx="279317" cy="279317"/>
                </a:xfrm>
                <a:prstGeom prst="ellipse">
                  <a:avLst/>
                </a:prstGeom>
                <a:solidFill>
                  <a:srgbClr val="15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9" name="Oval 58">
                  <a:extLst>
                    <a:ext uri="{FF2B5EF4-FFF2-40B4-BE49-F238E27FC236}">
                      <a16:creationId xmlns:a16="http://schemas.microsoft.com/office/drawing/2014/main" id="{6B090EE3-7050-4D9C-B350-BE8234B939BF}"/>
                    </a:ext>
                  </a:extLst>
                </p:cNvPr>
                <p:cNvSpPr/>
                <p:nvPr/>
              </p:nvSpPr>
              <p:spPr>
                <a:xfrm rot="3764460">
                  <a:off x="8323609" y="1707724"/>
                  <a:ext cx="166751" cy="1667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0" name="Oval 59">
                  <a:extLst>
                    <a:ext uri="{FF2B5EF4-FFF2-40B4-BE49-F238E27FC236}">
                      <a16:creationId xmlns:a16="http://schemas.microsoft.com/office/drawing/2014/main" id="{740B2DDF-C373-40F1-902B-C0B7DFBCCFB2}"/>
                    </a:ext>
                  </a:extLst>
                </p:cNvPr>
                <p:cNvSpPr/>
                <p:nvPr/>
              </p:nvSpPr>
              <p:spPr>
                <a:xfrm rot="3764460">
                  <a:off x="8161413" y="1423631"/>
                  <a:ext cx="205308" cy="2053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1" name="Oval 60">
                  <a:extLst>
                    <a:ext uri="{FF2B5EF4-FFF2-40B4-BE49-F238E27FC236}">
                      <a16:creationId xmlns:a16="http://schemas.microsoft.com/office/drawing/2014/main" id="{61FFEAE1-21B3-4813-98EC-23319C110A34}"/>
                    </a:ext>
                  </a:extLst>
                </p:cNvPr>
                <p:cNvSpPr/>
                <p:nvPr/>
              </p:nvSpPr>
              <p:spPr>
                <a:xfrm rot="3764460">
                  <a:off x="8269945" y="1953106"/>
                  <a:ext cx="154121" cy="15412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2" name="Oval 61">
                  <a:extLst>
                    <a:ext uri="{FF2B5EF4-FFF2-40B4-BE49-F238E27FC236}">
                      <a16:creationId xmlns:a16="http://schemas.microsoft.com/office/drawing/2014/main" id="{642CAC8E-545C-45D1-A8F5-3155483380FE}"/>
                    </a:ext>
                  </a:extLst>
                </p:cNvPr>
                <p:cNvSpPr/>
                <p:nvPr/>
              </p:nvSpPr>
              <p:spPr>
                <a:xfrm rot="3764460">
                  <a:off x="7917770" y="1470473"/>
                  <a:ext cx="143194" cy="143194"/>
                </a:xfrm>
                <a:prstGeom prst="ellipse">
                  <a:avLst/>
                </a:prstGeom>
                <a:solidFill>
                  <a:srgbClr val="15A5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63" name="Straight Connector 62">
                  <a:extLst>
                    <a:ext uri="{FF2B5EF4-FFF2-40B4-BE49-F238E27FC236}">
                      <a16:creationId xmlns:a16="http://schemas.microsoft.com/office/drawing/2014/main" id="{3B4C68B4-0CDF-432C-A294-5D809FA9361E}"/>
                    </a:ext>
                  </a:extLst>
                </p:cNvPr>
                <p:cNvCxnSpPr>
                  <a:cxnSpLocks/>
                  <a:stCxn id="60" idx="5"/>
                  <a:endCxn id="58" idx="1"/>
                </p:cNvCxnSpPr>
                <p:nvPr/>
              </p:nvCxnSpPr>
              <p:spPr>
                <a:xfrm rot="3764460" flipH="1">
                  <a:off x="8215281" y="1613384"/>
                  <a:ext cx="3807" cy="331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F55C811-6156-43D6-88E3-5809856F71E6}"/>
                    </a:ext>
                  </a:extLst>
                </p:cNvPr>
                <p:cNvCxnSpPr>
                  <a:cxnSpLocks/>
                  <a:stCxn id="58" idx="7"/>
                  <a:endCxn id="59" idx="4"/>
                </p:cNvCxnSpPr>
                <p:nvPr/>
              </p:nvCxnSpPr>
              <p:spPr>
                <a:xfrm rot="3764460" flipV="1">
                  <a:off x="8295168" y="1806300"/>
                  <a:ext cx="34577" cy="281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735C311-F6F1-41A3-A4C3-469E071F6267}"/>
                    </a:ext>
                  </a:extLst>
                </p:cNvPr>
                <p:cNvCxnSpPr>
                  <a:cxnSpLocks/>
                  <a:stCxn id="60" idx="7"/>
                  <a:endCxn id="59" idx="1"/>
                </p:cNvCxnSpPr>
                <p:nvPr/>
              </p:nvCxnSpPr>
              <p:spPr>
                <a:xfrm rot="3764460">
                  <a:off x="8312454" y="1630690"/>
                  <a:ext cx="169321" cy="78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DF1E0B4B-DAC3-45F3-B3F1-47B5402BAF40}"/>
                    </a:ext>
                  </a:extLst>
                </p:cNvPr>
                <p:cNvCxnSpPr>
                  <a:cxnSpLocks/>
                  <a:stCxn id="59" idx="5"/>
                  <a:endCxn id="61" idx="1"/>
                </p:cNvCxnSpPr>
                <p:nvPr/>
              </p:nvCxnSpPr>
              <p:spPr>
                <a:xfrm rot="3764460">
                  <a:off x="8340232" y="1888956"/>
                  <a:ext cx="71601" cy="493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4C03F2C-C0EF-413F-9476-C204D7EA2792}"/>
                    </a:ext>
                  </a:extLst>
                </p:cNvPr>
                <p:cNvCxnSpPr>
                  <a:cxnSpLocks/>
                  <a:stCxn id="61" idx="4"/>
                  <a:endCxn id="56" idx="7"/>
                </p:cNvCxnSpPr>
                <p:nvPr/>
              </p:nvCxnSpPr>
              <p:spPr>
                <a:xfrm flipH="1">
                  <a:off x="8170272" y="2065462"/>
                  <a:ext cx="108231" cy="8558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9F075D2-3905-49CF-8AB4-EE585134804B}"/>
                    </a:ext>
                  </a:extLst>
                </p:cNvPr>
                <p:cNvCxnSpPr>
                  <a:cxnSpLocks/>
                  <a:stCxn id="56" idx="2"/>
                  <a:endCxn id="57" idx="5"/>
                </p:cNvCxnSpPr>
                <p:nvPr/>
              </p:nvCxnSpPr>
              <p:spPr>
                <a:xfrm flipH="1" flipV="1">
                  <a:off x="7879986" y="1875813"/>
                  <a:ext cx="137077" cy="14557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F3968EF4-A260-4D84-8FF9-FE33AF35C3A6}"/>
                    </a:ext>
                  </a:extLst>
                </p:cNvPr>
                <p:cNvCxnSpPr>
                  <a:cxnSpLocks/>
                  <a:stCxn id="58" idx="5"/>
                  <a:endCxn id="56" idx="1"/>
                </p:cNvCxnSpPr>
                <p:nvPr/>
              </p:nvCxnSpPr>
              <p:spPr>
                <a:xfrm flipH="1">
                  <a:off x="8099912" y="1901885"/>
                  <a:ext cx="16558" cy="11260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EC52C486-EDC9-4657-9CAF-3C521DCBCBFD}"/>
                    </a:ext>
                  </a:extLst>
                </p:cNvPr>
                <p:cNvCxnSpPr>
                  <a:cxnSpLocks/>
                  <a:stCxn id="58" idx="6"/>
                  <a:endCxn id="61" idx="2"/>
                </p:cNvCxnSpPr>
                <p:nvPr/>
              </p:nvCxnSpPr>
              <p:spPr>
                <a:xfrm rot="3764460" flipV="1">
                  <a:off x="8216522" y="1903628"/>
                  <a:ext cx="101658" cy="4742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D02AF3E-F853-4679-8CA9-C49C565C94FD}"/>
                    </a:ext>
                  </a:extLst>
                </p:cNvPr>
                <p:cNvCxnSpPr>
                  <a:cxnSpLocks/>
                  <a:stCxn id="59" idx="5"/>
                  <a:endCxn id="56" idx="0"/>
                </p:cNvCxnSpPr>
                <p:nvPr/>
              </p:nvCxnSpPr>
              <p:spPr>
                <a:xfrm flipH="1">
                  <a:off x="8163374" y="1870510"/>
                  <a:ext cx="218205" cy="19769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622DE97-7FEA-430D-B2C0-6214BAC5E66A}"/>
                    </a:ext>
                  </a:extLst>
                </p:cNvPr>
                <p:cNvCxnSpPr>
                  <a:cxnSpLocks/>
                  <a:stCxn id="61" idx="4"/>
                  <a:endCxn id="57" idx="6"/>
                </p:cNvCxnSpPr>
                <p:nvPr/>
              </p:nvCxnSpPr>
              <p:spPr>
                <a:xfrm flipH="1" flipV="1">
                  <a:off x="7917290" y="1856778"/>
                  <a:ext cx="361213" cy="20868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FF527FF-4265-488B-96B9-E299FBF39BA4}"/>
                    </a:ext>
                  </a:extLst>
                </p:cNvPr>
                <p:cNvCxnSpPr>
                  <a:cxnSpLocks/>
                  <a:stCxn id="62" idx="5"/>
                  <a:endCxn id="57" idx="1"/>
                </p:cNvCxnSpPr>
                <p:nvPr/>
              </p:nvCxnSpPr>
              <p:spPr>
                <a:xfrm flipH="1">
                  <a:off x="7909792" y="1610262"/>
                  <a:ext cx="57758" cy="15645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D02B8B84-9383-4F64-BA06-B02D906A492C}"/>
                    </a:ext>
                  </a:extLst>
                </p:cNvPr>
                <p:cNvCxnSpPr>
                  <a:cxnSpLocks/>
                  <a:stCxn id="62" idx="7"/>
                  <a:endCxn id="58" idx="2"/>
                </p:cNvCxnSpPr>
                <p:nvPr/>
              </p:nvCxnSpPr>
              <p:spPr>
                <a:xfrm rot="3764460">
                  <a:off x="8031793" y="1602460"/>
                  <a:ext cx="89033" cy="3685"/>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6" name="Oval 55">
                <a:extLst>
                  <a:ext uri="{FF2B5EF4-FFF2-40B4-BE49-F238E27FC236}">
                    <a16:creationId xmlns:a16="http://schemas.microsoft.com/office/drawing/2014/main" id="{E63EB3F1-CA34-4A3C-87D4-13849737BBD4}"/>
                  </a:ext>
                </a:extLst>
              </p:cNvPr>
              <p:cNvSpPr/>
              <p:nvPr/>
            </p:nvSpPr>
            <p:spPr>
              <a:xfrm rot="3764460">
                <a:off x="7958190" y="2270714"/>
                <a:ext cx="217248" cy="217248"/>
              </a:xfrm>
              <a:prstGeom prst="ellipse">
                <a:avLst/>
              </a:prstGeom>
              <a:solidFill>
                <a:srgbClr val="B9A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7" name="Oval 56">
                <a:extLst>
                  <a:ext uri="{FF2B5EF4-FFF2-40B4-BE49-F238E27FC236}">
                    <a16:creationId xmlns:a16="http://schemas.microsoft.com/office/drawing/2014/main" id="{40030E08-2CB4-4343-B6AE-7C99C05FB12B}"/>
                  </a:ext>
                </a:extLst>
              </p:cNvPr>
              <p:cNvSpPr/>
              <p:nvPr/>
            </p:nvSpPr>
            <p:spPr>
              <a:xfrm rot="3764460">
                <a:off x="7845980" y="2041707"/>
                <a:ext cx="97818" cy="97818"/>
              </a:xfrm>
              <a:prstGeom prst="ellipse">
                <a:avLst/>
              </a:prstGeom>
              <a:solidFill>
                <a:srgbClr val="6556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34" name="Group 33">
              <a:extLst>
                <a:ext uri="{FF2B5EF4-FFF2-40B4-BE49-F238E27FC236}">
                  <a16:creationId xmlns:a16="http://schemas.microsoft.com/office/drawing/2014/main" id="{EC38046F-B374-46FB-9C85-5EB56C8E8C44}"/>
                </a:ext>
              </a:extLst>
            </p:cNvPr>
            <p:cNvGrpSpPr/>
            <p:nvPr/>
          </p:nvGrpSpPr>
          <p:grpSpPr>
            <a:xfrm>
              <a:off x="6970538" y="3158303"/>
              <a:ext cx="805854" cy="695699"/>
              <a:chOff x="6970538" y="2851221"/>
              <a:chExt cx="805854" cy="695699"/>
            </a:xfrm>
          </p:grpSpPr>
          <p:sp>
            <p:nvSpPr>
              <p:cNvPr id="36" name="Oval 35">
                <a:extLst>
                  <a:ext uri="{FF2B5EF4-FFF2-40B4-BE49-F238E27FC236}">
                    <a16:creationId xmlns:a16="http://schemas.microsoft.com/office/drawing/2014/main" id="{EA8B4224-8488-4710-A00B-46FA85ADC91F}"/>
                  </a:ext>
                </a:extLst>
              </p:cNvPr>
              <p:cNvSpPr/>
              <p:nvPr/>
            </p:nvSpPr>
            <p:spPr>
              <a:xfrm rot="7456554">
                <a:off x="7270758" y="3040407"/>
                <a:ext cx="279317" cy="2793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Oval 36">
                <a:extLst>
                  <a:ext uri="{FF2B5EF4-FFF2-40B4-BE49-F238E27FC236}">
                    <a16:creationId xmlns:a16="http://schemas.microsoft.com/office/drawing/2014/main" id="{5A53AEFE-8ECB-42F2-A707-F61A27833358}"/>
                  </a:ext>
                </a:extLst>
              </p:cNvPr>
              <p:cNvSpPr/>
              <p:nvPr/>
            </p:nvSpPr>
            <p:spPr>
              <a:xfrm rot="7456554">
                <a:off x="7425680" y="3325267"/>
                <a:ext cx="166751" cy="16675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8" name="Oval 37">
                <a:extLst>
                  <a:ext uri="{FF2B5EF4-FFF2-40B4-BE49-F238E27FC236}">
                    <a16:creationId xmlns:a16="http://schemas.microsoft.com/office/drawing/2014/main" id="{AA5E4576-86C0-4A42-AFCD-D534E8CF69FE}"/>
                  </a:ext>
                </a:extLst>
              </p:cNvPr>
              <p:cNvSpPr/>
              <p:nvPr/>
            </p:nvSpPr>
            <p:spPr>
              <a:xfrm rot="7456554">
                <a:off x="7571084" y="3054132"/>
                <a:ext cx="205308" cy="205308"/>
              </a:xfrm>
              <a:prstGeom prst="ellipse">
                <a:avLst/>
              </a:prstGeom>
              <a:solidFill>
                <a:srgbClr val="6556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9" name="Oval 38">
                <a:extLst>
                  <a:ext uri="{FF2B5EF4-FFF2-40B4-BE49-F238E27FC236}">
                    <a16:creationId xmlns:a16="http://schemas.microsoft.com/office/drawing/2014/main" id="{9F4B0DEE-BCDC-4293-A368-9871FA2BEF54}"/>
                  </a:ext>
                </a:extLst>
              </p:cNvPr>
              <p:cNvSpPr/>
              <p:nvPr/>
            </p:nvSpPr>
            <p:spPr>
              <a:xfrm rot="7456554">
                <a:off x="7193242" y="3392799"/>
                <a:ext cx="154121" cy="15412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0" name="Oval 39">
                <a:extLst>
                  <a:ext uri="{FF2B5EF4-FFF2-40B4-BE49-F238E27FC236}">
                    <a16:creationId xmlns:a16="http://schemas.microsoft.com/office/drawing/2014/main" id="{CD8D1271-883A-4C26-A30F-56251E3CA3EE}"/>
                  </a:ext>
                </a:extLst>
              </p:cNvPr>
              <p:cNvSpPr/>
              <p:nvPr/>
            </p:nvSpPr>
            <p:spPr>
              <a:xfrm rot="7456554">
                <a:off x="7457336" y="2851221"/>
                <a:ext cx="143194" cy="143194"/>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1" name="Oval 40">
                <a:extLst>
                  <a:ext uri="{FF2B5EF4-FFF2-40B4-BE49-F238E27FC236}">
                    <a16:creationId xmlns:a16="http://schemas.microsoft.com/office/drawing/2014/main" id="{604DC268-29FB-4FF7-88EB-CFE1F2FBB0B7}"/>
                  </a:ext>
                </a:extLst>
              </p:cNvPr>
              <p:cNvSpPr/>
              <p:nvPr/>
            </p:nvSpPr>
            <p:spPr>
              <a:xfrm rot="7456554">
                <a:off x="6970538" y="3146141"/>
                <a:ext cx="217248" cy="2172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2" name="Oval 41">
                <a:extLst>
                  <a:ext uri="{FF2B5EF4-FFF2-40B4-BE49-F238E27FC236}">
                    <a16:creationId xmlns:a16="http://schemas.microsoft.com/office/drawing/2014/main" id="{2546AA93-928D-40C7-896D-E0822C278090}"/>
                  </a:ext>
                </a:extLst>
              </p:cNvPr>
              <p:cNvSpPr/>
              <p:nvPr/>
            </p:nvSpPr>
            <p:spPr>
              <a:xfrm rot="7456554">
                <a:off x="7222721" y="2905941"/>
                <a:ext cx="97818" cy="97818"/>
              </a:xfrm>
              <a:prstGeom prst="ellipse">
                <a:avLst/>
              </a:prstGeom>
              <a:solidFill>
                <a:srgbClr val="6556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43" name="Straight Connector 42">
                <a:extLst>
                  <a:ext uri="{FF2B5EF4-FFF2-40B4-BE49-F238E27FC236}">
                    <a16:creationId xmlns:a16="http://schemas.microsoft.com/office/drawing/2014/main" id="{70946552-922B-4AA0-B9C8-F3AF61EFE4EE}"/>
                  </a:ext>
                </a:extLst>
              </p:cNvPr>
              <p:cNvCxnSpPr>
                <a:cxnSpLocks/>
                <a:stCxn id="38" idx="5"/>
                <a:endCxn id="36" idx="1"/>
              </p:cNvCxnSpPr>
              <p:nvPr/>
            </p:nvCxnSpPr>
            <p:spPr>
              <a:xfrm rot="7456554" flipH="1">
                <a:off x="7558353" y="3148412"/>
                <a:ext cx="3807" cy="331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1BE41A4-92FB-4CE1-95D0-A629AB8DC287}"/>
                  </a:ext>
                </a:extLst>
              </p:cNvPr>
              <p:cNvCxnSpPr>
                <a:cxnSpLocks/>
                <a:stCxn id="36" idx="7"/>
                <a:endCxn id="37" idx="4"/>
              </p:cNvCxnSpPr>
              <p:nvPr/>
            </p:nvCxnSpPr>
            <p:spPr>
              <a:xfrm rot="7456554" flipV="1">
                <a:off x="7420994" y="3325431"/>
                <a:ext cx="34577" cy="281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A8D7AA6-5DDE-4994-B47D-B94BAD8F23E0}"/>
                  </a:ext>
                </a:extLst>
              </p:cNvPr>
              <p:cNvCxnSpPr>
                <a:cxnSpLocks/>
                <a:stCxn id="38" idx="7"/>
                <a:endCxn id="37" idx="1"/>
              </p:cNvCxnSpPr>
              <p:nvPr/>
            </p:nvCxnSpPr>
            <p:spPr>
              <a:xfrm rot="7456554">
                <a:off x="7557247" y="3321451"/>
                <a:ext cx="169321" cy="78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4853A194-75B8-4FE0-BFC5-30752F512301}"/>
                  </a:ext>
                </a:extLst>
              </p:cNvPr>
              <p:cNvCxnSpPr>
                <a:cxnSpLocks/>
                <a:stCxn id="37" idx="5"/>
                <a:endCxn id="39" idx="1"/>
              </p:cNvCxnSpPr>
              <p:nvPr/>
            </p:nvCxnSpPr>
            <p:spPr>
              <a:xfrm rot="7456554">
                <a:off x="7350776" y="3415154"/>
                <a:ext cx="71601" cy="493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0894F1A2-A644-4065-9402-E61A0A3F53A5}"/>
                  </a:ext>
                </a:extLst>
              </p:cNvPr>
              <p:cNvCxnSpPr>
                <a:cxnSpLocks/>
                <a:stCxn id="39" idx="4"/>
                <a:endCxn id="41" idx="7"/>
              </p:cNvCxnSpPr>
              <p:nvPr/>
            </p:nvCxnSpPr>
            <p:spPr>
              <a:xfrm rot="7456554">
                <a:off x="7149643" y="3331370"/>
                <a:ext cx="6715" cy="12521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522D598-A976-4558-92A7-7F2284D0E127}"/>
                  </a:ext>
                </a:extLst>
              </p:cNvPr>
              <p:cNvCxnSpPr>
                <a:cxnSpLocks/>
                <a:stCxn id="41" idx="2"/>
                <a:endCxn id="42" idx="5"/>
              </p:cNvCxnSpPr>
              <p:nvPr/>
            </p:nvCxnSpPr>
            <p:spPr>
              <a:xfrm rot="7456554" flipH="1">
                <a:off x="7075448" y="3042254"/>
                <a:ext cx="213016" cy="4444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5BC1BB5-2355-45DD-9CE7-62318028339D}"/>
                  </a:ext>
                </a:extLst>
              </p:cNvPr>
              <p:cNvCxnSpPr>
                <a:cxnSpLocks/>
                <a:stCxn id="36" idx="5"/>
                <a:endCxn id="41" idx="1"/>
              </p:cNvCxnSpPr>
              <p:nvPr/>
            </p:nvCxnSpPr>
            <p:spPr>
              <a:xfrm rot="7456554">
                <a:off x="7193183" y="3192255"/>
                <a:ext cx="72720" cy="5609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689A4B9-CFA2-462B-967D-3AAD4762258B}"/>
                  </a:ext>
                </a:extLst>
              </p:cNvPr>
              <p:cNvCxnSpPr>
                <a:cxnSpLocks/>
                <a:stCxn id="36" idx="6"/>
                <a:endCxn id="39" idx="2"/>
              </p:cNvCxnSpPr>
              <p:nvPr/>
            </p:nvCxnSpPr>
            <p:spPr>
              <a:xfrm rot="7456554" flipV="1">
                <a:off x="7271904" y="3327114"/>
                <a:ext cx="101658" cy="4742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53B69B0-3E83-4138-BC26-722572B261EA}"/>
                  </a:ext>
                </a:extLst>
              </p:cNvPr>
              <p:cNvCxnSpPr>
                <a:cxnSpLocks/>
                <a:stCxn id="37" idx="5"/>
                <a:endCxn id="41" idx="0"/>
              </p:cNvCxnSpPr>
              <p:nvPr/>
            </p:nvCxnSpPr>
            <p:spPr>
              <a:xfrm rot="7456554">
                <a:off x="7270031" y="3232890"/>
                <a:ext cx="55997" cy="27431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70C6563-8730-45EC-83CB-48CF6050A32E}"/>
                  </a:ext>
                </a:extLst>
              </p:cNvPr>
              <p:cNvCxnSpPr>
                <a:cxnSpLocks/>
                <a:stCxn id="39" idx="4"/>
                <a:endCxn id="42" idx="6"/>
              </p:cNvCxnSpPr>
              <p:nvPr/>
            </p:nvCxnSpPr>
            <p:spPr>
              <a:xfrm rot="7456554" flipH="1">
                <a:off x="7036650" y="3104920"/>
                <a:ext cx="377410" cy="2118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3B404DD-562D-4734-9F81-1E20E74108C7}"/>
                  </a:ext>
                </a:extLst>
              </p:cNvPr>
              <p:cNvCxnSpPr>
                <a:cxnSpLocks/>
                <a:stCxn id="40" idx="5"/>
                <a:endCxn id="42" idx="1"/>
              </p:cNvCxnSpPr>
              <p:nvPr/>
            </p:nvCxnSpPr>
            <p:spPr>
              <a:xfrm rot="7456554">
                <a:off x="7346053" y="2886260"/>
                <a:ext cx="86166" cy="10936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D9B732D-3995-41AE-9E1F-E8477993BDFB}"/>
                  </a:ext>
                </a:extLst>
              </p:cNvPr>
              <p:cNvCxnSpPr>
                <a:cxnSpLocks/>
                <a:stCxn id="40" idx="7"/>
                <a:endCxn id="36" idx="2"/>
              </p:cNvCxnSpPr>
              <p:nvPr/>
            </p:nvCxnSpPr>
            <p:spPr>
              <a:xfrm rot="7456554">
                <a:off x="7471146" y="3027070"/>
                <a:ext cx="89033" cy="3685"/>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5" name="Text Placeholder 14">
              <a:extLst>
                <a:ext uri="{FF2B5EF4-FFF2-40B4-BE49-F238E27FC236}">
                  <a16:creationId xmlns:a16="http://schemas.microsoft.com/office/drawing/2014/main" id="{319DBB29-067F-4A40-A4DB-238813EC6BEB}"/>
                </a:ext>
              </a:extLst>
            </p:cNvPr>
            <p:cNvSpPr txBox="1">
              <a:spLocks/>
            </p:cNvSpPr>
            <p:nvPr/>
          </p:nvSpPr>
          <p:spPr>
            <a:xfrm>
              <a:off x="6255975" y="2279262"/>
              <a:ext cx="2182732" cy="322381"/>
            </a:xfrm>
            <a:prstGeom prst="rect">
              <a:avLst/>
            </a:prstGeom>
          </p:spPr>
          <p:txBody>
            <a:bodyPr/>
            <a:lstStyle>
              <a:lvl1pPr marL="0" indent="0" algn="l" defTabSz="457200" rtl="0" eaLnBrk="1" latinLnBrk="0" hangingPunct="1">
                <a:spcBef>
                  <a:spcPts val="0"/>
                </a:spcBef>
                <a:spcAft>
                  <a:spcPts val="400"/>
                </a:spcAft>
                <a:buFont typeface="Arial"/>
                <a:buNone/>
                <a:defRPr sz="1600" kern="1200">
                  <a:solidFill>
                    <a:schemeClr val="tx1"/>
                  </a:solidFill>
                  <a:latin typeface="+mn-lt"/>
                  <a:ea typeface="+mn-ea"/>
                  <a:cs typeface="+mn-cs"/>
                </a:defRPr>
              </a:lvl1pPr>
              <a:lvl2pPr marL="287338" indent="-171450" algn="l" defTabSz="457200" rtl="0" eaLnBrk="1" latinLnBrk="0" hangingPunct="1">
                <a:spcBef>
                  <a:spcPts val="0"/>
                </a:spcBef>
                <a:spcAft>
                  <a:spcPts val="400"/>
                </a:spcAft>
                <a:buClr>
                  <a:schemeClr val="accent1"/>
                </a:buClr>
                <a:buFont typeface="Arial"/>
                <a:buChar char="•"/>
                <a:defRPr sz="1600" kern="1200">
                  <a:solidFill>
                    <a:schemeClr val="tx1"/>
                  </a:solidFill>
                  <a:latin typeface="+mn-lt"/>
                  <a:ea typeface="+mn-ea"/>
                  <a:cs typeface="+mn-cs"/>
                </a:defRPr>
              </a:lvl2pPr>
              <a:lvl3pPr marL="574675" indent="-174625"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3pPr>
              <a:lvl4pPr marL="914400" indent="-173038" algn="l" defTabSz="457200" rtl="0" eaLnBrk="1" latinLnBrk="0" hangingPunct="1">
                <a:spcBef>
                  <a:spcPts val="0"/>
                </a:spcBef>
                <a:spcAft>
                  <a:spcPts val="400"/>
                </a:spcAft>
                <a:buClr>
                  <a:schemeClr val="accent1"/>
                </a:buClr>
                <a:buFont typeface="Arial"/>
                <a:buChar char="•"/>
                <a:tabLst/>
                <a:defRPr sz="1600" kern="1200">
                  <a:solidFill>
                    <a:schemeClr val="tx1"/>
                  </a:solidFill>
                  <a:latin typeface="+mn-lt"/>
                  <a:ea typeface="+mn-ea"/>
                  <a:cs typeface="+mn-cs"/>
                </a:defRPr>
              </a:lvl4pPr>
              <a:lvl5pPr marL="1201738" indent="-173038" algn="l" defTabSz="457200" rtl="0" eaLnBrk="1" latinLnBrk="0" hangingPunct="1">
                <a:spcBef>
                  <a:spcPts val="0"/>
                </a:spcBef>
                <a:spcAft>
                  <a:spcPts val="400"/>
                </a:spcAft>
                <a:buClr>
                  <a:schemeClr val="accent1"/>
                </a:buClr>
                <a:buFont typeface="Lucida Grande"/>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200" b="1">
                  <a:solidFill>
                    <a:srgbClr val="C00000"/>
                  </a:solidFill>
                  <a:latin typeface="Helvetica" panose="020B0604020202020204" pitchFamily="34" charset="0"/>
                  <a:cs typeface="Helvetica" panose="020B0604020202020204" pitchFamily="34" charset="0"/>
                </a:rPr>
                <a:t>Communication,</a:t>
              </a:r>
            </a:p>
            <a:p>
              <a:pPr algn="ctr"/>
              <a:r>
                <a:rPr lang="en-US" sz="1200" b="1">
                  <a:solidFill>
                    <a:srgbClr val="C00000"/>
                  </a:solidFill>
                  <a:latin typeface="Helvetica" panose="020B0604020202020204" pitchFamily="34" charset="0"/>
                  <a:cs typeface="Helvetica" panose="020B0604020202020204" pitchFamily="34" charset="0"/>
                </a:rPr>
                <a:t>Collaboration,</a:t>
              </a:r>
            </a:p>
            <a:p>
              <a:pPr algn="ctr"/>
              <a:r>
                <a:rPr lang="en-US" sz="1200" b="1">
                  <a:solidFill>
                    <a:srgbClr val="C00000"/>
                  </a:solidFill>
                  <a:latin typeface="Helvetica" panose="020B0604020202020204" pitchFamily="34" charset="0"/>
                  <a:cs typeface="Helvetica" panose="020B0604020202020204" pitchFamily="34" charset="0"/>
                </a:rPr>
                <a:t>+ Speed are Key</a:t>
              </a:r>
            </a:p>
          </p:txBody>
        </p:sp>
      </p:grpSp>
    </p:spTree>
    <p:extLst>
      <p:ext uri="{BB962C8B-B14F-4D97-AF65-F5344CB8AC3E}">
        <p14:creationId xmlns:p14="http://schemas.microsoft.com/office/powerpoint/2010/main" val="230683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p:bldP spid="2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761074" y="197029"/>
            <a:ext cx="4078544" cy="4790910"/>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D1DCE670-3367-4BA5-8EDC-DC30F0EE79A1}"/>
              </a:ext>
            </a:extLst>
          </p:cNvPr>
          <p:cNvSpPr txBox="1"/>
          <p:nvPr/>
        </p:nvSpPr>
        <p:spPr>
          <a:xfrm>
            <a:off x="634892" y="1661264"/>
            <a:ext cx="2240280" cy="1815882"/>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commitment and accountability</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You and accountability</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Accountability in action</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46D3176A-2C83-4D6F-892E-6F985A49F336}"/>
              </a:ext>
            </a:extLst>
          </p:cNvPr>
          <p:cNvSpPr/>
          <p:nvPr/>
        </p:nvSpPr>
        <p:spPr>
          <a:xfrm>
            <a:off x="634890" y="717812"/>
            <a:ext cx="2240281"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Embracing  Accountability</a:t>
            </a:r>
          </a:p>
        </p:txBody>
      </p:sp>
      <p:sp>
        <p:nvSpPr>
          <p:cNvPr id="10" name="Rectangle 9">
            <a:extLst>
              <a:ext uri="{FF2B5EF4-FFF2-40B4-BE49-F238E27FC236}">
                <a16:creationId xmlns:a16="http://schemas.microsoft.com/office/drawing/2014/main" id="{A32F3E25-0E44-41B7-8400-2FA2EC399A06}"/>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17</a:t>
            </a:r>
          </a:p>
        </p:txBody>
      </p:sp>
    </p:spTree>
    <p:extLst>
      <p:ext uri="{BB962C8B-B14F-4D97-AF65-F5344CB8AC3E}">
        <p14:creationId xmlns:p14="http://schemas.microsoft.com/office/powerpoint/2010/main" val="2532268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1BE97-76FE-403C-A837-81BF16055BE4}"/>
              </a:ext>
            </a:extLst>
          </p:cNvPr>
          <p:cNvSpPr>
            <a:spLocks noGrp="1"/>
          </p:cNvSpPr>
          <p:nvPr>
            <p:ph idx="1"/>
          </p:nvPr>
        </p:nvSpPr>
        <p:spPr>
          <a:xfrm>
            <a:off x="628650" y="2271335"/>
            <a:ext cx="7886700" cy="600830"/>
          </a:xfrm>
        </p:spPr>
        <p:txBody>
          <a:bodyPr>
            <a:normAutofit fontScale="85000" lnSpcReduction="20000"/>
          </a:bodyPr>
          <a:lstStyle/>
          <a:p>
            <a:pPr marL="0" indent="0" algn="ctr">
              <a:buNone/>
            </a:pPr>
            <a:r>
              <a:rPr lang="en-US" dirty="0"/>
              <a:t>Insert Facilitation Video: “Accountability Meeting”</a:t>
            </a:r>
          </a:p>
          <a:p>
            <a:pPr marL="0" indent="0" algn="ctr">
              <a:buNone/>
            </a:pPr>
            <a:r>
              <a:rPr lang="en-US" dirty="0"/>
              <a:t>Run time 1</a:t>
            </a:r>
            <a:r>
              <a:rPr lang="en-US" dirty="0">
                <a:sym typeface="Wingdings" panose="05000000000000000000" pitchFamily="2" charset="2"/>
              </a:rPr>
              <a:t>:00</a:t>
            </a:r>
            <a:endParaRPr lang="en-US" dirty="0"/>
          </a:p>
        </p:txBody>
      </p:sp>
    </p:spTree>
    <p:extLst>
      <p:ext uri="{BB962C8B-B14F-4D97-AF65-F5344CB8AC3E}">
        <p14:creationId xmlns:p14="http://schemas.microsoft.com/office/powerpoint/2010/main" val="34144476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1BE97-76FE-403C-A837-81BF16055BE4}"/>
              </a:ext>
            </a:extLst>
          </p:cNvPr>
          <p:cNvSpPr>
            <a:spLocks noGrp="1"/>
          </p:cNvSpPr>
          <p:nvPr>
            <p:ph idx="1"/>
          </p:nvPr>
        </p:nvSpPr>
        <p:spPr>
          <a:xfrm>
            <a:off x="628650" y="2271335"/>
            <a:ext cx="7886700" cy="600830"/>
          </a:xfrm>
        </p:spPr>
        <p:txBody>
          <a:bodyPr>
            <a:normAutofit fontScale="85000" lnSpcReduction="20000"/>
          </a:bodyPr>
          <a:lstStyle/>
          <a:p>
            <a:pPr marL="0" indent="0" algn="ctr">
              <a:buNone/>
            </a:pPr>
            <a:r>
              <a:rPr lang="en-US" dirty="0"/>
              <a:t>Insert Facilitation Video: “Joetta Holds Sun </a:t>
            </a:r>
            <a:r>
              <a:rPr lang="en-US" dirty="0" err="1"/>
              <a:t>Mee</a:t>
            </a:r>
            <a:r>
              <a:rPr lang="en-US" dirty="0"/>
              <a:t> Accountable”</a:t>
            </a:r>
          </a:p>
          <a:p>
            <a:pPr marL="0" indent="0" algn="ctr">
              <a:buNone/>
            </a:pPr>
            <a:r>
              <a:rPr lang="en-US" dirty="0"/>
              <a:t>Run Time: 2:25</a:t>
            </a:r>
          </a:p>
        </p:txBody>
      </p:sp>
    </p:spTree>
    <p:extLst>
      <p:ext uri="{BB962C8B-B14F-4D97-AF65-F5344CB8AC3E}">
        <p14:creationId xmlns:p14="http://schemas.microsoft.com/office/powerpoint/2010/main" val="4221007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4544007" cy="522503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3098" y="-2"/>
            <a:ext cx="4600903" cy="5290459"/>
          </a:xfrm>
          <a:prstGeom prst="rect">
            <a:avLst/>
          </a:prstGeom>
        </p:spPr>
      </p:pic>
      <p:sp>
        <p:nvSpPr>
          <p:cNvPr id="6" name="Rounded Rectangle 5"/>
          <p:cNvSpPr/>
          <p:nvPr/>
        </p:nvSpPr>
        <p:spPr>
          <a:xfrm>
            <a:off x="279922" y="3941446"/>
            <a:ext cx="8640146" cy="12001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Helvetica" panose="020B0604020202020204" pitchFamily="34" charset="0"/>
                <a:cs typeface="Helvetica" panose="020B0604020202020204" pitchFamily="34" charset="0"/>
              </a:rPr>
              <a:t>What would you have done in Joetta’s situation?</a:t>
            </a:r>
          </a:p>
        </p:txBody>
      </p:sp>
    </p:spTree>
    <p:extLst>
      <p:ext uri="{BB962C8B-B14F-4D97-AF65-F5344CB8AC3E}">
        <p14:creationId xmlns:p14="http://schemas.microsoft.com/office/powerpoint/2010/main" val="890977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looking at the camera&#10;&#10;Description automatically generated">
            <a:extLst>
              <a:ext uri="{FF2B5EF4-FFF2-40B4-BE49-F238E27FC236}">
                <a16:creationId xmlns:a16="http://schemas.microsoft.com/office/drawing/2014/main" id="{4FD921F4-B77C-4DCF-B578-B1A01100F125}"/>
              </a:ext>
            </a:extLst>
          </p:cNvPr>
          <p:cNvPicPr>
            <a:picLocks noChangeAspect="1"/>
          </p:cNvPicPr>
          <p:nvPr/>
        </p:nvPicPr>
        <p:blipFill>
          <a:blip r:embed="rId3"/>
          <a:stretch>
            <a:fillRect/>
          </a:stretch>
        </p:blipFill>
        <p:spPr>
          <a:xfrm>
            <a:off x="-318072" y="-40419"/>
            <a:ext cx="9679048" cy="5279481"/>
          </a:xfrm>
          <a:prstGeom prst="rect">
            <a:avLst/>
          </a:prstGeom>
        </p:spPr>
      </p:pic>
      <p:sp>
        <p:nvSpPr>
          <p:cNvPr id="2" name="Title 1">
            <a:extLst>
              <a:ext uri="{FF2B5EF4-FFF2-40B4-BE49-F238E27FC236}">
                <a16:creationId xmlns:a16="http://schemas.microsoft.com/office/drawing/2014/main" id="{BB0CA9B9-9588-4FFB-A430-D0A8ED375586}"/>
              </a:ext>
            </a:extLst>
          </p:cNvPr>
          <p:cNvSpPr txBox="1">
            <a:spLocks/>
          </p:cNvSpPr>
          <p:nvPr/>
        </p:nvSpPr>
        <p:spPr>
          <a:xfrm>
            <a:off x="5544613" y="4233126"/>
            <a:ext cx="6345526" cy="2221310"/>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defTabSz="6858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98" normalizeH="0" baseline="0" noProof="0">
                <a:ln>
                  <a:noFill/>
                </a:ln>
                <a:solidFill>
                  <a:schemeClr val="bg1"/>
                </a:solidFill>
                <a:effectLst/>
                <a:uLnTx/>
                <a:uFillTx/>
                <a:latin typeface="Helvetica" pitchFamily="2" charset="0"/>
                <a:ea typeface="+mj-ea"/>
                <a:cs typeface="+mj-cs"/>
              </a:rPr>
              <a:t>RESULTS</a:t>
            </a:r>
          </a:p>
        </p:txBody>
      </p:sp>
      <p:pic>
        <p:nvPicPr>
          <p:cNvPr id="3" name="Picture 2" descr="A close up of a logo&#10;&#10;Description automatically generated">
            <a:extLst>
              <a:ext uri="{FF2B5EF4-FFF2-40B4-BE49-F238E27FC236}">
                <a16:creationId xmlns:a16="http://schemas.microsoft.com/office/drawing/2014/main" id="{909049A0-83A6-414F-9945-E7FBE21EE1A1}"/>
              </a:ext>
            </a:extLst>
          </p:cNvPr>
          <p:cNvPicPr>
            <a:picLocks noChangeAspect="1"/>
          </p:cNvPicPr>
          <p:nvPr/>
        </p:nvPicPr>
        <p:blipFill>
          <a:blip r:embed="rId4"/>
          <a:stretch>
            <a:fillRect/>
          </a:stretch>
        </p:blipFill>
        <p:spPr>
          <a:xfrm>
            <a:off x="4806781" y="4288544"/>
            <a:ext cx="737832" cy="608708"/>
          </a:xfrm>
          <a:prstGeom prst="rect">
            <a:avLst/>
          </a:prstGeom>
        </p:spPr>
      </p:pic>
    </p:spTree>
    <p:extLst>
      <p:ext uri="{BB962C8B-B14F-4D97-AF65-F5344CB8AC3E}">
        <p14:creationId xmlns:p14="http://schemas.microsoft.com/office/powerpoint/2010/main" val="35566800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3761075" y="197029"/>
            <a:ext cx="4075495" cy="4756413"/>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8" name="TextBox 7">
            <a:extLst>
              <a:ext uri="{FF2B5EF4-FFF2-40B4-BE49-F238E27FC236}">
                <a16:creationId xmlns:a16="http://schemas.microsoft.com/office/drawing/2014/main" id="{2413F22F-F53F-494C-B99A-4C586BB05F85}"/>
              </a:ext>
            </a:extLst>
          </p:cNvPr>
          <p:cNvSpPr txBox="1"/>
          <p:nvPr/>
        </p:nvSpPr>
        <p:spPr>
          <a:xfrm>
            <a:off x="634892" y="1661264"/>
            <a:ext cx="2240280" cy="1384995"/>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accountability and results</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You and results</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43D480C0-9980-46BD-A129-8284CB800CB3}"/>
              </a:ext>
            </a:extLst>
          </p:cNvPr>
          <p:cNvSpPr/>
          <p:nvPr/>
        </p:nvSpPr>
        <p:spPr>
          <a:xfrm>
            <a:off x="634891" y="756703"/>
            <a:ext cx="2240281"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Focusing on Results</a:t>
            </a:r>
          </a:p>
        </p:txBody>
      </p:sp>
      <p:sp>
        <p:nvSpPr>
          <p:cNvPr id="6" name="Rectangle 5">
            <a:extLst>
              <a:ext uri="{FF2B5EF4-FFF2-40B4-BE49-F238E27FC236}">
                <a16:creationId xmlns:a16="http://schemas.microsoft.com/office/drawing/2014/main" id="{9AE108B5-27E9-47FB-B423-6A7CD1109D82}"/>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20</a:t>
            </a:r>
          </a:p>
        </p:txBody>
      </p:sp>
    </p:spTree>
    <p:extLst>
      <p:ext uri="{BB962C8B-B14F-4D97-AF65-F5344CB8AC3E}">
        <p14:creationId xmlns:p14="http://schemas.microsoft.com/office/powerpoint/2010/main" val="3690927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761075" y="197029"/>
            <a:ext cx="4075495" cy="4792341"/>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946DC2FD-B2AE-4511-95B7-03285B9D32C8}"/>
              </a:ext>
            </a:extLst>
          </p:cNvPr>
          <p:cNvSpPr txBox="1"/>
          <p:nvPr/>
        </p:nvSpPr>
        <p:spPr>
          <a:xfrm>
            <a:off x="634892" y="1661264"/>
            <a:ext cx="2240280" cy="1815882"/>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a:ln>
                  <a:noFill/>
                </a:ln>
                <a:solidFill>
                  <a:schemeClr val="tx1"/>
                </a:solidFill>
                <a:effectLst/>
                <a:uLnTx/>
                <a:uFillTx/>
                <a:latin typeface="Helvetica" panose="020B0604020202020204" pitchFamily="34" charset="0"/>
                <a:cs typeface="Helvetica" panose="020B0604020202020204" pitchFamily="34" charset="0"/>
              </a:rPr>
              <a:t>Connecting accountability and results</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You and results</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a:solidFill>
                  <a:schemeClr val="tx1"/>
                </a:solidFill>
                <a:latin typeface="Helvetica" panose="020B0604020202020204" pitchFamily="34" charset="0"/>
                <a:cs typeface="Helvetica" panose="020B0604020202020204" pitchFamily="34" charset="0"/>
              </a:rPr>
              <a:t>Motivators</a:t>
            </a:r>
          </a:p>
          <a:p>
            <a:pPr lvl="0" defTabSz="914400">
              <a:buClr>
                <a:srgbClr val="C00000"/>
              </a:buClr>
              <a:defRPr/>
            </a:pPr>
            <a:endParaRPr lang="en-US" sz="1400">
              <a:solidFill>
                <a:schemeClr val="tx1"/>
              </a:solidFill>
              <a:latin typeface="Helvetica" panose="020B06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ADD1F6DE-A839-4551-A581-66B35014AD3B}"/>
              </a:ext>
            </a:extLst>
          </p:cNvPr>
          <p:cNvSpPr/>
          <p:nvPr/>
        </p:nvSpPr>
        <p:spPr>
          <a:xfrm>
            <a:off x="634891" y="756703"/>
            <a:ext cx="2240281"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Focusing on Results</a:t>
            </a:r>
          </a:p>
        </p:txBody>
      </p:sp>
      <p:sp>
        <p:nvSpPr>
          <p:cNvPr id="10" name="Rectangle 9">
            <a:extLst>
              <a:ext uri="{FF2B5EF4-FFF2-40B4-BE49-F238E27FC236}">
                <a16:creationId xmlns:a16="http://schemas.microsoft.com/office/drawing/2014/main" id="{BB131E99-E812-4A0A-A45F-490414C8808E}"/>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21</a:t>
            </a:r>
          </a:p>
        </p:txBody>
      </p:sp>
    </p:spTree>
    <p:extLst>
      <p:ext uri="{BB962C8B-B14F-4D97-AF65-F5344CB8AC3E}">
        <p14:creationId xmlns:p14="http://schemas.microsoft.com/office/powerpoint/2010/main" val="1723902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1840" y="1114223"/>
            <a:ext cx="2112264" cy="341492"/>
          </a:xfrm>
          <a:prstGeom prst="rect">
            <a:avLst/>
          </a:prstGeom>
          <a:solidFill>
            <a:srgbClr val="3585A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rPr>
              <a:t>Summary &amp; Action</a:t>
            </a:r>
          </a:p>
        </p:txBody>
      </p:sp>
      <p:cxnSp>
        <p:nvCxnSpPr>
          <p:cNvPr id="23" name="Straight Connector 22"/>
          <p:cNvCxnSpPr/>
          <p:nvPr/>
        </p:nvCxnSpPr>
        <p:spPr>
          <a:xfrm>
            <a:off x="771840" y="1492881"/>
            <a:ext cx="211226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3764044" y="197029"/>
            <a:ext cx="4127072" cy="4852990"/>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pic>
        <p:nvPicPr>
          <p:cNvPr id="12" name="Picture 11"/>
          <p:cNvPicPr>
            <a:picLocks noChangeAspect="1"/>
          </p:cNvPicPr>
          <p:nvPr/>
        </p:nvPicPr>
        <p:blipFill>
          <a:blip r:embed="rId4"/>
          <a:stretch>
            <a:fillRect/>
          </a:stretch>
        </p:blipFill>
        <p:spPr>
          <a:xfrm>
            <a:off x="2996159" y="1130496"/>
            <a:ext cx="5662842" cy="3469975"/>
          </a:xfrm>
          <a:prstGeom prst="rect">
            <a:avLst/>
          </a:prstGeom>
          <a:effectLst>
            <a:glow rad="63500">
              <a:schemeClr val="bg1">
                <a:lumMod val="75000"/>
                <a:alpha val="40000"/>
              </a:schemeClr>
            </a:glow>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DE487352-2834-4FB1-BD71-B514C42590AA}"/>
              </a:ext>
            </a:extLst>
          </p:cNvPr>
          <p:cNvSpPr txBox="1"/>
          <p:nvPr/>
        </p:nvSpPr>
        <p:spPr>
          <a:xfrm>
            <a:off x="634892" y="1661264"/>
            <a:ext cx="2240280" cy="2893100"/>
          </a:xfrm>
          <a:prstGeom prst="rect">
            <a:avLst/>
          </a:prstGeom>
          <a:solidFill>
            <a:schemeClr val="bg1"/>
          </a:solidFill>
          <a:ln>
            <a:solidFill>
              <a:srgbClr val="808084"/>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ü"/>
              <a:tabLst/>
              <a:defRPr/>
            </a:pPr>
            <a:endParaRPr kumimoji="0" lang="en-US" sz="1400" b="0" i="0" u="none" strike="noStrike" kern="1200" cap="none" spc="0" normalizeH="0" baseline="0" noProof="0" dirty="0">
              <a:ln>
                <a:noFill/>
              </a:ln>
              <a:solidFill>
                <a:prstClr val="black">
                  <a:lumMod val="75000"/>
                  <a:lumOff val="25000"/>
                </a:prstClr>
              </a:solidFill>
              <a:effectLst/>
              <a:uLnTx/>
              <a:uFillTx/>
              <a:latin typeface="Helvetica" panose="020B0604020202020204" pitchFamily="34" charset="0"/>
              <a:cs typeface="Helvetica" panose="020B0604020202020204" pitchFamily="34" charset="0"/>
            </a:endParaRPr>
          </a:p>
          <a:p>
            <a:pPr marR="0" lvl="0" algn="l" defTabSz="914400" rtl="0" eaLnBrk="1" fontAlgn="auto" latinLnBrk="0" hangingPunct="1">
              <a:lnSpc>
                <a:spcPct val="100000"/>
              </a:lnSpc>
              <a:spcBef>
                <a:spcPts val="0"/>
              </a:spcBef>
              <a:spcAft>
                <a:spcPts val="0"/>
              </a:spcAft>
              <a:buClr>
                <a:srgbClr val="C00000"/>
              </a:buClr>
              <a:buSzTx/>
              <a:tabLst/>
              <a:defRPr/>
            </a:pPr>
            <a:r>
              <a:rPr kumimoji="0" lang="en-US" sz="1400" b="0" i="0" u="none" strike="noStrike" kern="1200" cap="none" spc="0" normalizeH="0" baseline="0" noProof="0" dirty="0">
                <a:ln>
                  <a:noFill/>
                </a:ln>
                <a:solidFill>
                  <a:schemeClr val="tx1"/>
                </a:solidFill>
                <a:effectLst/>
                <a:uLnTx/>
                <a:uFillTx/>
                <a:latin typeface="Helvetica" panose="020B0604020202020204" pitchFamily="34" charset="0"/>
                <a:cs typeface="Helvetica" panose="020B0604020202020204" pitchFamily="34" charset="0"/>
              </a:rPr>
              <a:t>Choose a behavior to focus on</a:t>
            </a:r>
          </a:p>
          <a:p>
            <a:pPr marR="0" lvl="0" algn="l" defTabSz="914400" rtl="0" eaLnBrk="1" fontAlgn="auto" latinLnBrk="0" hangingPunct="1">
              <a:lnSpc>
                <a:spcPct val="100000"/>
              </a:lnSpc>
              <a:spcBef>
                <a:spcPts val="0"/>
              </a:spcBef>
              <a:spcAft>
                <a:spcPts val="0"/>
              </a:spcAft>
              <a:buClr>
                <a:srgbClr val="C00000"/>
              </a:buClr>
              <a:buSzTx/>
              <a:tabLst/>
              <a:defRPr/>
            </a:pPr>
            <a:endParaRPr lang="en-US" sz="1400" dirty="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dirty="0">
                <a:solidFill>
                  <a:schemeClr val="tx1"/>
                </a:solidFill>
                <a:latin typeface="Helvetica" panose="020B0604020202020204" pitchFamily="34" charset="0"/>
                <a:cs typeface="Helvetica" panose="020B0604020202020204" pitchFamily="34" charset="0"/>
              </a:rPr>
              <a:t>Turn to habit page</a:t>
            </a:r>
          </a:p>
          <a:p>
            <a:pPr lvl="0"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a:p>
            <a:pPr lvl="0" defTabSz="914400">
              <a:buClr>
                <a:srgbClr val="C00000"/>
              </a:buClr>
              <a:defRPr/>
            </a:pPr>
            <a:r>
              <a:rPr lang="en-US" sz="1400" dirty="0">
                <a:solidFill>
                  <a:schemeClr val="tx1"/>
                </a:solidFill>
                <a:latin typeface="Helvetica" panose="020B0604020202020204" pitchFamily="34" charset="0"/>
                <a:cs typeface="Helvetica" panose="020B0604020202020204" pitchFamily="34" charset="0"/>
              </a:rPr>
              <a:t>Write what you’ll do it adopt the habit you select…</a:t>
            </a:r>
          </a:p>
          <a:p>
            <a:pPr marL="285750" lvl="0" indent="-285750" defTabSz="914400">
              <a:buClr>
                <a:srgbClr val="C00000"/>
              </a:buClr>
              <a:buFont typeface="Arial" panose="020B0604020202020204" pitchFamily="34" charset="0"/>
              <a:buChar char="•"/>
              <a:defRPr/>
            </a:pPr>
            <a:r>
              <a:rPr lang="en-US" sz="1400" dirty="0">
                <a:solidFill>
                  <a:schemeClr val="tx1"/>
                </a:solidFill>
                <a:latin typeface="Helvetica" panose="020B0604020202020204" pitchFamily="34" charset="0"/>
                <a:cs typeface="Helvetica" panose="020B0604020202020204" pitchFamily="34" charset="0"/>
              </a:rPr>
              <a:t>Tomorrow?</a:t>
            </a:r>
          </a:p>
          <a:p>
            <a:pPr marL="285750" lvl="0" indent="-285750" defTabSz="914400">
              <a:buClr>
                <a:srgbClr val="C00000"/>
              </a:buClr>
              <a:buFont typeface="Arial" panose="020B0604020202020204" pitchFamily="34" charset="0"/>
              <a:buChar char="•"/>
              <a:defRPr/>
            </a:pPr>
            <a:r>
              <a:rPr lang="en-US" sz="1400" dirty="0">
                <a:solidFill>
                  <a:schemeClr val="tx1"/>
                </a:solidFill>
                <a:latin typeface="Helvetica" panose="020B0604020202020204" pitchFamily="34" charset="0"/>
                <a:cs typeface="Helvetica" panose="020B0604020202020204" pitchFamily="34" charset="0"/>
              </a:rPr>
              <a:t>In the next 2 weeks?</a:t>
            </a:r>
          </a:p>
          <a:p>
            <a:pPr marL="285750" lvl="0" indent="-285750" defTabSz="914400">
              <a:buClr>
                <a:srgbClr val="C00000"/>
              </a:buClr>
              <a:buFont typeface="Arial" panose="020B0604020202020204" pitchFamily="34" charset="0"/>
              <a:buChar char="•"/>
              <a:defRPr/>
            </a:pPr>
            <a:r>
              <a:rPr lang="en-US" sz="1400" dirty="0">
                <a:solidFill>
                  <a:schemeClr val="tx1"/>
                </a:solidFill>
                <a:latin typeface="Helvetica" panose="020B0604020202020204" pitchFamily="34" charset="0"/>
                <a:cs typeface="Helvetica" panose="020B0604020202020204" pitchFamily="34" charset="0"/>
              </a:rPr>
              <a:t>In the next month?</a:t>
            </a:r>
          </a:p>
          <a:p>
            <a:pPr lvl="0" defTabSz="914400">
              <a:buClr>
                <a:srgbClr val="C00000"/>
              </a:buClr>
              <a:defRPr/>
            </a:pPr>
            <a:endParaRPr lang="en-US" sz="1400" dirty="0">
              <a:solidFill>
                <a:schemeClr val="tx1"/>
              </a:solidFill>
              <a:latin typeface="Helvetica" panose="020B0604020202020204" pitchFamily="34" charset="0"/>
              <a:cs typeface="Helvetica" panose="020B0604020202020204" pitchFamily="34" charset="0"/>
            </a:endParaRPr>
          </a:p>
        </p:txBody>
      </p:sp>
      <p:sp>
        <p:nvSpPr>
          <p:cNvPr id="20" name="Rectangle 19">
            <a:extLst>
              <a:ext uri="{FF2B5EF4-FFF2-40B4-BE49-F238E27FC236}">
                <a16:creationId xmlns:a16="http://schemas.microsoft.com/office/drawing/2014/main" id="{18994D2B-2973-4951-B628-E26A687FC890}"/>
              </a:ext>
            </a:extLst>
          </p:cNvPr>
          <p:cNvSpPr/>
          <p:nvPr/>
        </p:nvSpPr>
        <p:spPr>
          <a:xfrm>
            <a:off x="634891" y="756703"/>
            <a:ext cx="2240281" cy="859563"/>
          </a:xfrm>
          <a:prstGeom prst="rect">
            <a:avLst/>
          </a:prstGeom>
          <a:solidFill>
            <a:srgbClr val="3585AD"/>
          </a:solid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latin typeface="Helvetica" panose="020B0604020202020204" pitchFamily="34" charset="0"/>
                <a:cs typeface="Helvetica" panose="020B0604020202020204" pitchFamily="34" charset="0"/>
              </a:rPr>
              <a:t>Summary + Action</a:t>
            </a:r>
            <a:endParaRPr kumimoji="0" lang="en-US" sz="1400" b="1" i="0" u="none" strike="noStrike" kern="1200" cap="none" spc="0" normalizeH="0" baseline="0" noProof="0">
              <a:ln>
                <a:noFill/>
              </a:ln>
              <a:solidFill>
                <a:schemeClr val="bg1"/>
              </a:solidFill>
              <a:effectLst/>
              <a:uLnTx/>
              <a:uFillTx/>
              <a:latin typeface="Helvetica" panose="020B0604020202020204" pitchFamily="34" charset="0"/>
              <a:cs typeface="Helvetica" panose="020B0604020202020204" pitchFamily="34" charset="0"/>
            </a:endParaRPr>
          </a:p>
        </p:txBody>
      </p:sp>
      <p:sp>
        <p:nvSpPr>
          <p:cNvPr id="21" name="Rectangle 20">
            <a:extLst>
              <a:ext uri="{FF2B5EF4-FFF2-40B4-BE49-F238E27FC236}">
                <a16:creationId xmlns:a16="http://schemas.microsoft.com/office/drawing/2014/main" id="{27E9F01D-6763-4C73-A7DE-7C5F5620F8F9}"/>
              </a:ext>
            </a:extLst>
          </p:cNvPr>
          <p:cNvSpPr/>
          <p:nvPr/>
        </p:nvSpPr>
        <p:spPr>
          <a:xfrm>
            <a:off x="8493357" y="197028"/>
            <a:ext cx="470263" cy="40723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a:t>23</a:t>
            </a:r>
          </a:p>
        </p:txBody>
      </p:sp>
    </p:spTree>
    <p:extLst>
      <p:ext uri="{BB962C8B-B14F-4D97-AF65-F5344CB8AC3E}">
        <p14:creationId xmlns:p14="http://schemas.microsoft.com/office/powerpoint/2010/main" val="167519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504847-84D1-4141-B70D-3D091480AE70}"/>
              </a:ext>
            </a:extLst>
          </p:cNvPr>
          <p:cNvSpPr/>
          <p:nvPr/>
        </p:nvSpPr>
        <p:spPr>
          <a:xfrm>
            <a:off x="944934" y="4063524"/>
            <a:ext cx="3044742" cy="382314"/>
          </a:xfrm>
          <a:prstGeom prst="rect">
            <a:avLst/>
          </a:prstGeom>
          <a:solidFill>
            <a:schemeClr val="bg2">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a:solidFill>
                  <a:schemeClr val="bg1"/>
                </a:solidFill>
              </a:rPr>
              <a:t>For developing a culture of teamwork.</a:t>
            </a:r>
          </a:p>
        </p:txBody>
      </p:sp>
      <p:sp>
        <p:nvSpPr>
          <p:cNvPr id="2" name="Title 1"/>
          <p:cNvSpPr txBox="1">
            <a:spLocks/>
          </p:cNvSpPr>
          <p:nvPr/>
        </p:nvSpPr>
        <p:spPr>
          <a:xfrm>
            <a:off x="4868904" y="2857619"/>
            <a:ext cx="3581399" cy="1205905"/>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98" normalizeH="0" baseline="0" noProof="0">
                <a:ln>
                  <a:noFill/>
                </a:ln>
                <a:effectLst/>
                <a:uLnTx/>
                <a:uFillTx/>
                <a:latin typeface="Helvetica" pitchFamily="2" charset="0"/>
                <a:ea typeface="+mj-ea"/>
                <a:cs typeface="+mj-cs"/>
              </a:rPr>
              <a:t>Team Development</a:t>
            </a:r>
          </a:p>
        </p:txBody>
      </p:sp>
      <p:sp>
        <p:nvSpPr>
          <p:cNvPr id="3" name="Title 1">
            <a:extLst>
              <a:ext uri="{FF2B5EF4-FFF2-40B4-BE49-F238E27FC236}">
                <a16:creationId xmlns:a16="http://schemas.microsoft.com/office/drawing/2014/main" id="{7B292F77-DAB0-46E1-B64C-AE9022647E31}"/>
              </a:ext>
            </a:extLst>
          </p:cNvPr>
          <p:cNvSpPr txBox="1">
            <a:spLocks/>
          </p:cNvSpPr>
          <p:nvPr/>
        </p:nvSpPr>
        <p:spPr>
          <a:xfrm>
            <a:off x="676606" y="2918018"/>
            <a:ext cx="3581399" cy="1205905"/>
          </a:xfrm>
          <a:prstGeom prst="rect">
            <a:avLst/>
          </a:prstGeom>
        </p:spPr>
        <p:txBody>
          <a:bodyP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98" normalizeH="0" baseline="0" noProof="0">
                <a:ln>
                  <a:noFill/>
                </a:ln>
                <a:effectLst/>
                <a:uLnTx/>
                <a:uFillTx/>
                <a:latin typeface="Helvetica" pitchFamily="2" charset="0"/>
                <a:ea typeface="+mj-ea"/>
                <a:cs typeface="+mj-cs"/>
              </a:rPr>
              <a:t>Personal Development</a:t>
            </a:r>
          </a:p>
        </p:txBody>
      </p:sp>
      <p:pic>
        <p:nvPicPr>
          <p:cNvPr id="12" name="Picture 11">
            <a:extLst>
              <a:ext uri="{FF2B5EF4-FFF2-40B4-BE49-F238E27FC236}">
                <a16:creationId xmlns:a16="http://schemas.microsoft.com/office/drawing/2014/main" id="{D3F8C801-1285-4D58-ACE9-1535BAD5822F}"/>
              </a:ext>
            </a:extLst>
          </p:cNvPr>
          <p:cNvPicPr>
            <a:picLocks noChangeAspect="1"/>
          </p:cNvPicPr>
          <p:nvPr/>
        </p:nvPicPr>
        <p:blipFill>
          <a:blip r:embed="rId3"/>
          <a:stretch>
            <a:fillRect/>
          </a:stretch>
        </p:blipFill>
        <p:spPr>
          <a:xfrm>
            <a:off x="6017262" y="1527593"/>
            <a:ext cx="1221779" cy="1221779"/>
          </a:xfrm>
          <a:prstGeom prst="rect">
            <a:avLst/>
          </a:prstGeom>
        </p:spPr>
      </p:pic>
      <p:pic>
        <p:nvPicPr>
          <p:cNvPr id="13" name="Picture 12">
            <a:extLst>
              <a:ext uri="{FF2B5EF4-FFF2-40B4-BE49-F238E27FC236}">
                <a16:creationId xmlns:a16="http://schemas.microsoft.com/office/drawing/2014/main" id="{2C323E14-BF0F-44F5-B657-BC8772C83825}"/>
              </a:ext>
            </a:extLst>
          </p:cNvPr>
          <p:cNvPicPr>
            <a:picLocks noChangeAspect="1"/>
          </p:cNvPicPr>
          <p:nvPr/>
        </p:nvPicPr>
        <p:blipFill>
          <a:blip r:embed="rId4"/>
          <a:stretch>
            <a:fillRect/>
          </a:stretch>
        </p:blipFill>
        <p:spPr>
          <a:xfrm>
            <a:off x="1743649" y="1587992"/>
            <a:ext cx="1207844" cy="1207844"/>
          </a:xfrm>
          <a:prstGeom prst="rect">
            <a:avLst/>
          </a:prstGeom>
        </p:spPr>
      </p:pic>
      <p:cxnSp>
        <p:nvCxnSpPr>
          <p:cNvPr id="14" name="Straight Connector 13">
            <a:extLst>
              <a:ext uri="{FF2B5EF4-FFF2-40B4-BE49-F238E27FC236}">
                <a16:creationId xmlns:a16="http://schemas.microsoft.com/office/drawing/2014/main" id="{167FADC6-FBE9-4C9E-A3B6-B59C0D342E7C}"/>
              </a:ext>
            </a:extLst>
          </p:cNvPr>
          <p:cNvCxnSpPr/>
          <p:nvPr/>
        </p:nvCxnSpPr>
        <p:spPr>
          <a:xfrm>
            <a:off x="4600575" y="1679026"/>
            <a:ext cx="0" cy="3047908"/>
          </a:xfrm>
          <a:prstGeom prst="line">
            <a:avLst/>
          </a:prstGeom>
        </p:spPr>
        <p:style>
          <a:lnRef idx="1">
            <a:schemeClr val="dk1"/>
          </a:lnRef>
          <a:fillRef idx="0">
            <a:schemeClr val="dk1"/>
          </a:fillRef>
          <a:effectRef idx="0">
            <a:schemeClr val="dk1"/>
          </a:effectRef>
          <a:fontRef idx="minor">
            <a:schemeClr val="tx1"/>
          </a:fontRef>
        </p:style>
      </p:cxnSp>
      <p:sp>
        <p:nvSpPr>
          <p:cNvPr id="7" name="Title 1">
            <a:extLst>
              <a:ext uri="{FF2B5EF4-FFF2-40B4-BE49-F238E27FC236}">
                <a16:creationId xmlns:a16="http://schemas.microsoft.com/office/drawing/2014/main" id="{4538F2C4-B031-4945-8F4B-FBBBE293854A}"/>
              </a:ext>
            </a:extLst>
          </p:cNvPr>
          <p:cNvSpPr txBox="1">
            <a:spLocks/>
          </p:cNvSpPr>
          <p:nvPr/>
        </p:nvSpPr>
        <p:spPr>
          <a:xfrm>
            <a:off x="418292" y="273844"/>
            <a:ext cx="8097058"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a:t>The Five Behaviors</a:t>
            </a:r>
            <a:r>
              <a:rPr lang="en-US" baseline="30000"/>
              <a:t>®</a:t>
            </a:r>
            <a:r>
              <a:rPr lang="en-US"/>
              <a:t> Learning Experiences</a:t>
            </a:r>
            <a:endParaRPr lang="en-US">
              <a:highlight>
                <a:srgbClr val="FFFF00"/>
              </a:highlight>
            </a:endParaRPr>
          </a:p>
        </p:txBody>
      </p:sp>
      <p:sp>
        <p:nvSpPr>
          <p:cNvPr id="16" name="Rectangle 15">
            <a:extLst>
              <a:ext uri="{FF2B5EF4-FFF2-40B4-BE49-F238E27FC236}">
                <a16:creationId xmlns:a16="http://schemas.microsoft.com/office/drawing/2014/main" id="{76C0ABAC-ABBE-4A97-8DC0-550A753CC6E8}"/>
              </a:ext>
            </a:extLst>
          </p:cNvPr>
          <p:cNvSpPr/>
          <p:nvPr/>
        </p:nvSpPr>
        <p:spPr>
          <a:xfrm>
            <a:off x="5097157" y="3947334"/>
            <a:ext cx="3255905" cy="614694"/>
          </a:xfrm>
          <a:prstGeom prst="rect">
            <a:avLst/>
          </a:prstGeom>
          <a:solidFill>
            <a:srgbClr val="ED223B"/>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a:t>For building team cohesion and addressing dysfunction on an </a:t>
            </a:r>
            <a:r>
              <a:rPr lang="en-US" b="1" i="1"/>
              <a:t>intact team</a:t>
            </a:r>
            <a:r>
              <a:rPr lang="en-US" b="1"/>
              <a:t>.</a:t>
            </a:r>
          </a:p>
        </p:txBody>
      </p:sp>
    </p:spTree>
    <p:extLst>
      <p:ext uri="{BB962C8B-B14F-4D97-AF65-F5344CB8AC3E}">
        <p14:creationId xmlns:p14="http://schemas.microsoft.com/office/powerpoint/2010/main" val="2807478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BAE4268-0D53-4236-B6A8-0CD403669B02}"/>
              </a:ext>
            </a:extLst>
          </p:cNvPr>
          <p:cNvSpPr>
            <a:spLocks noGrp="1"/>
          </p:cNvSpPr>
          <p:nvPr>
            <p:ph idx="1"/>
          </p:nvPr>
        </p:nvSpPr>
        <p:spPr>
          <a:xfrm>
            <a:off x="501631" y="2737419"/>
            <a:ext cx="4037166" cy="2395232"/>
          </a:xfrm>
        </p:spPr>
        <p:txBody>
          <a:bodyPr vert="horz" lIns="91440" tIns="45720" rIns="91440" bIns="45720" rtlCol="0" anchor="t">
            <a:normAutofit/>
          </a:bodyPr>
          <a:lstStyle/>
          <a:p>
            <a:r>
              <a:rPr lang="en-US" sz="1800">
                <a:latin typeface="Helvetica"/>
                <a:cs typeface="Helvetica"/>
              </a:rPr>
              <a:t>Team and culture transformation</a:t>
            </a:r>
          </a:p>
          <a:p>
            <a:r>
              <a:rPr lang="en-US" sz="1800">
                <a:latin typeface="Helvetica"/>
                <a:cs typeface="Helvetica"/>
              </a:rPr>
              <a:t>Building team &amp; workplace cohesion </a:t>
            </a:r>
            <a:endParaRPr lang="en-US" sz="1800">
              <a:cs typeface="Helvetica"/>
            </a:endParaRPr>
          </a:p>
          <a:p>
            <a:r>
              <a:rPr lang="en-US" sz="1800">
                <a:latin typeface="Helvetica"/>
                <a:cs typeface="Helvetica"/>
              </a:rPr>
              <a:t>Management &amp; leadership training</a:t>
            </a:r>
          </a:p>
          <a:p>
            <a:r>
              <a:rPr lang="en-US" sz="1800">
                <a:latin typeface="Helvetica"/>
                <a:cs typeface="Helvetica"/>
              </a:rPr>
              <a:t>Personal coaching &amp; employee development</a:t>
            </a:r>
          </a:p>
          <a:p>
            <a:pPr marL="0" indent="0">
              <a:buNone/>
            </a:pPr>
            <a:endParaRPr lang="en-US" sz="1800"/>
          </a:p>
        </p:txBody>
      </p:sp>
      <p:sp>
        <p:nvSpPr>
          <p:cNvPr id="19" name="Text Placeholder 4">
            <a:extLst>
              <a:ext uri="{FF2B5EF4-FFF2-40B4-BE49-F238E27FC236}">
                <a16:creationId xmlns:a16="http://schemas.microsoft.com/office/drawing/2014/main" id="{2DD628DC-62CF-4FDE-9658-A31E4A326405}"/>
              </a:ext>
            </a:extLst>
          </p:cNvPr>
          <p:cNvSpPr txBox="1">
            <a:spLocks/>
          </p:cNvSpPr>
          <p:nvPr/>
        </p:nvSpPr>
        <p:spPr>
          <a:xfrm>
            <a:off x="890701" y="1861001"/>
            <a:ext cx="2948518" cy="739035"/>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noProof="0">
                <a:ln>
                  <a:noFill/>
                </a:ln>
                <a:solidFill>
                  <a:prstClr val="black"/>
                </a:solidFill>
                <a:effectLst/>
                <a:uLnTx/>
                <a:uFillTx/>
                <a:latin typeface="Helvetica" panose="020B0604020202020204" pitchFamily="34" charset="0"/>
                <a:cs typeface="Helvetica" panose="020B0604020202020204" pitchFamily="34" charset="0"/>
              </a:rPr>
              <a:t>Personal Development</a:t>
            </a:r>
            <a:endParaRPr kumimoji="0" lang="en-US" sz="2000" b="1"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pic>
        <p:nvPicPr>
          <p:cNvPr id="21" name="Picture 20">
            <a:extLst>
              <a:ext uri="{FF2B5EF4-FFF2-40B4-BE49-F238E27FC236}">
                <a16:creationId xmlns:a16="http://schemas.microsoft.com/office/drawing/2014/main" id="{9BDFB7CE-F970-48E8-93B0-58F6992C40D0}"/>
              </a:ext>
            </a:extLst>
          </p:cNvPr>
          <p:cNvPicPr>
            <a:picLocks noChangeAspect="1"/>
          </p:cNvPicPr>
          <p:nvPr/>
        </p:nvPicPr>
        <p:blipFill>
          <a:blip r:embed="rId3"/>
          <a:stretch>
            <a:fillRect/>
          </a:stretch>
        </p:blipFill>
        <p:spPr>
          <a:xfrm>
            <a:off x="1999656" y="1260825"/>
            <a:ext cx="730607" cy="730607"/>
          </a:xfrm>
          <a:prstGeom prst="rect">
            <a:avLst/>
          </a:prstGeom>
        </p:spPr>
      </p:pic>
      <p:cxnSp>
        <p:nvCxnSpPr>
          <p:cNvPr id="22" name="Straight Connector 21">
            <a:extLst>
              <a:ext uri="{FF2B5EF4-FFF2-40B4-BE49-F238E27FC236}">
                <a16:creationId xmlns:a16="http://schemas.microsoft.com/office/drawing/2014/main" id="{9A88A5E3-E1BE-481C-8C40-8D3308B46C56}"/>
              </a:ext>
            </a:extLst>
          </p:cNvPr>
          <p:cNvCxnSpPr>
            <a:cxnSpLocks/>
          </p:cNvCxnSpPr>
          <p:nvPr/>
        </p:nvCxnSpPr>
        <p:spPr>
          <a:xfrm>
            <a:off x="4683555" y="1615369"/>
            <a:ext cx="0" cy="3166285"/>
          </a:xfrm>
          <a:prstGeom prst="line">
            <a:avLst/>
          </a:prstGeom>
        </p:spPr>
        <p:style>
          <a:lnRef idx="1">
            <a:schemeClr val="dk1"/>
          </a:lnRef>
          <a:fillRef idx="0">
            <a:schemeClr val="dk1"/>
          </a:fillRef>
          <a:effectRef idx="0">
            <a:schemeClr val="dk1"/>
          </a:effectRef>
          <a:fontRef idx="minor">
            <a:schemeClr val="tx1"/>
          </a:fontRef>
        </p:style>
      </p:cxnSp>
      <p:sp>
        <p:nvSpPr>
          <p:cNvPr id="7" name="Text Placeholder 4">
            <a:extLst>
              <a:ext uri="{FF2B5EF4-FFF2-40B4-BE49-F238E27FC236}">
                <a16:creationId xmlns:a16="http://schemas.microsoft.com/office/drawing/2014/main" id="{FF52D877-5861-459D-BDDE-700F1CAA0E57}"/>
              </a:ext>
            </a:extLst>
          </p:cNvPr>
          <p:cNvSpPr txBox="1">
            <a:spLocks/>
          </p:cNvSpPr>
          <p:nvPr/>
        </p:nvSpPr>
        <p:spPr>
          <a:xfrm>
            <a:off x="5646224" y="2048512"/>
            <a:ext cx="3031139" cy="42273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noProof="0">
                <a:ln>
                  <a:noFill/>
                </a:ln>
                <a:solidFill>
                  <a:prstClr val="black"/>
                </a:solidFill>
                <a:effectLst/>
                <a:uLnTx/>
                <a:uFillTx/>
                <a:latin typeface="Helvetica" panose="020B0604020202020204" pitchFamily="34" charset="0"/>
                <a:cs typeface="Helvetica" panose="020B0604020202020204" pitchFamily="34" charset="0"/>
              </a:rPr>
              <a:t>Team Development</a:t>
            </a:r>
            <a:endParaRPr kumimoji="0" lang="en-US" sz="2000" b="1" i="0" u="none" strike="noStrike" kern="1200" cap="none" spc="0" normalizeH="0" baseline="0" noProof="0">
              <a:ln>
                <a:noFill/>
              </a:ln>
              <a:solidFill>
                <a:prstClr val="black"/>
              </a:solidFill>
              <a:effectLst/>
              <a:uLnTx/>
              <a:uFillTx/>
              <a:latin typeface="Helvetica" panose="020B0604020202020204" pitchFamily="34" charset="0"/>
              <a:cs typeface="Helvetica" panose="020B0604020202020204" pitchFamily="34" charset="0"/>
            </a:endParaRPr>
          </a:p>
        </p:txBody>
      </p:sp>
      <p:pic>
        <p:nvPicPr>
          <p:cNvPr id="8" name="Picture 7">
            <a:extLst>
              <a:ext uri="{FF2B5EF4-FFF2-40B4-BE49-F238E27FC236}">
                <a16:creationId xmlns:a16="http://schemas.microsoft.com/office/drawing/2014/main" id="{CD6823CC-8339-48F1-BB58-A04B9122766F}"/>
              </a:ext>
            </a:extLst>
          </p:cNvPr>
          <p:cNvPicPr>
            <a:picLocks noChangeAspect="1"/>
          </p:cNvPicPr>
          <p:nvPr/>
        </p:nvPicPr>
        <p:blipFill>
          <a:blip r:embed="rId4"/>
          <a:stretch>
            <a:fillRect/>
          </a:stretch>
        </p:blipFill>
        <p:spPr>
          <a:xfrm>
            <a:off x="6440352" y="1309476"/>
            <a:ext cx="739036" cy="739036"/>
          </a:xfrm>
          <a:prstGeom prst="rect">
            <a:avLst/>
          </a:prstGeom>
        </p:spPr>
      </p:pic>
      <p:sp>
        <p:nvSpPr>
          <p:cNvPr id="11" name="Title 1">
            <a:extLst>
              <a:ext uri="{FF2B5EF4-FFF2-40B4-BE49-F238E27FC236}">
                <a16:creationId xmlns:a16="http://schemas.microsoft.com/office/drawing/2014/main" id="{0BBCA856-BA49-4E11-857B-9F27EC5AD2BB}"/>
              </a:ext>
            </a:extLst>
          </p:cNvPr>
          <p:cNvSpPr txBox="1">
            <a:spLocks/>
          </p:cNvSpPr>
          <p:nvPr/>
        </p:nvSpPr>
        <p:spPr>
          <a:xfrm>
            <a:off x="184187" y="153050"/>
            <a:ext cx="8719616" cy="994172"/>
          </a:xfrm>
          <a:prstGeom prst="rect">
            <a:avLst/>
          </a:prstGeom>
        </p:spPr>
        <p:txBody>
          <a:bodyPr anchor="ct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a:t>Applications for The Five Behaviors</a:t>
            </a:r>
            <a:r>
              <a:rPr lang="en-US" baseline="30000"/>
              <a:t>®</a:t>
            </a:r>
            <a:endParaRPr lang="en-US">
              <a:highlight>
                <a:srgbClr val="FFFF00"/>
              </a:highlight>
            </a:endParaRPr>
          </a:p>
        </p:txBody>
      </p:sp>
      <p:sp>
        <p:nvSpPr>
          <p:cNvPr id="10" name="Content Placeholder 3">
            <a:extLst>
              <a:ext uri="{FF2B5EF4-FFF2-40B4-BE49-F238E27FC236}">
                <a16:creationId xmlns:a16="http://schemas.microsoft.com/office/drawing/2014/main" id="{61F9E51D-5417-449D-92E5-C754AD4F7416}"/>
              </a:ext>
            </a:extLst>
          </p:cNvPr>
          <p:cNvSpPr txBox="1">
            <a:spLocks/>
          </p:cNvSpPr>
          <p:nvPr/>
        </p:nvSpPr>
        <p:spPr>
          <a:xfrm>
            <a:off x="4996571" y="2737082"/>
            <a:ext cx="4037166" cy="1447048"/>
          </a:xfrm>
          <a:prstGeom prst="rect">
            <a:avLst/>
          </a:prstGeom>
        </p:spPr>
        <p:txBody>
          <a:bodyPr vert="horz" lIns="91440" tIns="45720" rIns="91440" bIns="4572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spc="-45" baseline="0">
                <a:solidFill>
                  <a:schemeClr val="tx1"/>
                </a:solidFill>
                <a:latin typeface="Helvetica" pitchFamily="2"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45" baseline="0">
                <a:solidFill>
                  <a:schemeClr val="tx1"/>
                </a:solidFill>
                <a:latin typeface="Helvetica" pitchFamily="2"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45" baseline="0">
                <a:solidFill>
                  <a:schemeClr val="tx1"/>
                </a:solidFill>
                <a:latin typeface="Helvetica" pitchFamily="2"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45" baseline="0">
                <a:solidFill>
                  <a:schemeClr val="tx1"/>
                </a:solidFill>
                <a:latin typeface="Helvetica"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800" u="sng">
                <a:latin typeface="Helvetica"/>
                <a:cs typeface="Helvetica"/>
              </a:rPr>
              <a:t>Intact team </a:t>
            </a:r>
            <a:r>
              <a:rPr lang="en-US" sz="1800">
                <a:latin typeface="Helvetica"/>
                <a:cs typeface="Helvetica"/>
              </a:rPr>
              <a:t>building</a:t>
            </a:r>
          </a:p>
          <a:p>
            <a:r>
              <a:rPr lang="en-US" sz="1800">
                <a:latin typeface="Helvetica"/>
                <a:cs typeface="Helvetica"/>
              </a:rPr>
              <a:t>Addressing </a:t>
            </a:r>
            <a:r>
              <a:rPr lang="en-US" sz="1800" u="sng">
                <a:latin typeface="Helvetica"/>
                <a:cs typeface="Helvetica"/>
              </a:rPr>
              <a:t>intact team</a:t>
            </a:r>
            <a:r>
              <a:rPr lang="en-US" sz="1800">
                <a:latin typeface="Helvetica"/>
                <a:cs typeface="Helvetica"/>
              </a:rPr>
              <a:t> dysfunction </a:t>
            </a:r>
            <a:endParaRPr lang="en-US" sz="1800">
              <a:cs typeface="Helvetica"/>
            </a:endParaRPr>
          </a:p>
          <a:p>
            <a:r>
              <a:rPr lang="en-US" sz="1800">
                <a:latin typeface="Helvetica"/>
                <a:cs typeface="Helvetica"/>
              </a:rPr>
              <a:t>Senior leadership or critical team development</a:t>
            </a:r>
          </a:p>
          <a:p>
            <a:pPr marL="0" indent="0">
              <a:buFont typeface="Arial" panose="020B0604020202020204" pitchFamily="34" charset="0"/>
              <a:buNone/>
            </a:pPr>
            <a:endParaRPr lang="en-US" sz="1800"/>
          </a:p>
        </p:txBody>
      </p:sp>
    </p:spTree>
    <p:extLst>
      <p:ext uri="{BB962C8B-B14F-4D97-AF65-F5344CB8AC3E}">
        <p14:creationId xmlns:p14="http://schemas.microsoft.com/office/powerpoint/2010/main" val="202771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83DD-197B-4D16-9326-CD5C53189422}"/>
              </a:ext>
            </a:extLst>
          </p:cNvPr>
          <p:cNvSpPr>
            <a:spLocks noGrp="1"/>
          </p:cNvSpPr>
          <p:nvPr>
            <p:ph type="title"/>
          </p:nvPr>
        </p:nvSpPr>
        <p:spPr>
          <a:xfrm>
            <a:off x="628650" y="1433688"/>
            <a:ext cx="7886700" cy="1948603"/>
          </a:xfrm>
        </p:spPr>
        <p:txBody>
          <a:bodyPr>
            <a:normAutofit/>
          </a:bodyPr>
          <a:lstStyle/>
          <a:p>
            <a:pPr algn="ctr"/>
            <a:r>
              <a:rPr lang="en-US" sz="3600"/>
              <a:t>What effect is the </a:t>
            </a:r>
            <a:br>
              <a:rPr lang="en-US" sz="3600"/>
            </a:br>
            <a:r>
              <a:rPr lang="en-US" sz="3600"/>
              <a:t>“changing team landscape” having on your organization and its people?</a:t>
            </a:r>
          </a:p>
        </p:txBody>
      </p:sp>
    </p:spTree>
    <p:extLst>
      <p:ext uri="{BB962C8B-B14F-4D97-AF65-F5344CB8AC3E}">
        <p14:creationId xmlns:p14="http://schemas.microsoft.com/office/powerpoint/2010/main" val="23602686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1BE97-76FE-403C-A837-81BF16055BE4}"/>
              </a:ext>
            </a:extLst>
          </p:cNvPr>
          <p:cNvSpPr>
            <a:spLocks noGrp="1"/>
          </p:cNvSpPr>
          <p:nvPr>
            <p:ph idx="1"/>
          </p:nvPr>
        </p:nvSpPr>
        <p:spPr>
          <a:xfrm>
            <a:off x="628650" y="2271335"/>
            <a:ext cx="7886700" cy="1534948"/>
          </a:xfrm>
        </p:spPr>
        <p:txBody>
          <a:bodyPr>
            <a:normAutofit/>
          </a:bodyPr>
          <a:lstStyle/>
          <a:p>
            <a:pPr marL="0" indent="0" algn="ctr">
              <a:buNone/>
            </a:pPr>
            <a:r>
              <a:rPr lang="en-US" dirty="0"/>
              <a:t>Insert Video: Patrick Lencioni on Teamwork</a:t>
            </a:r>
          </a:p>
          <a:p>
            <a:pPr marL="0" indent="0" algn="ctr">
              <a:buNone/>
            </a:pPr>
            <a:r>
              <a:rPr lang="en-US" dirty="0"/>
              <a:t>Run Time: 2:28</a:t>
            </a:r>
          </a:p>
          <a:p>
            <a:pPr marL="0" indent="0" algn="ctr">
              <a:buNone/>
            </a:pPr>
            <a:r>
              <a:rPr lang="en-US" dirty="0">
                <a:hlinkClick r:id="rId3" tooltip="https://players.brightcove.net/3742124946001/UWrwtI4XL_default/index.html?videoId=6083889551001"/>
              </a:rPr>
              <a:t>https://bcove.video/3bsnVRF</a:t>
            </a:r>
            <a:endParaRPr lang="en-US" dirty="0"/>
          </a:p>
        </p:txBody>
      </p:sp>
    </p:spTree>
    <p:extLst>
      <p:ext uri="{BB962C8B-B14F-4D97-AF65-F5344CB8AC3E}">
        <p14:creationId xmlns:p14="http://schemas.microsoft.com/office/powerpoint/2010/main" val="10799006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86D61-7E50-4685-B5AA-E36927BBAEE3}"/>
              </a:ext>
            </a:extLst>
          </p:cNvPr>
          <p:cNvSpPr>
            <a:spLocks noGrp="1"/>
          </p:cNvSpPr>
          <p:nvPr>
            <p:ph type="title"/>
          </p:nvPr>
        </p:nvSpPr>
        <p:spPr/>
        <p:txBody>
          <a:bodyPr>
            <a:normAutofit/>
          </a:bodyPr>
          <a:lstStyle/>
          <a:p>
            <a:r>
              <a:rPr lang="en-US" sz="4000"/>
              <a:t>Questions?</a:t>
            </a:r>
          </a:p>
        </p:txBody>
      </p:sp>
    </p:spTree>
    <p:extLst>
      <p:ext uri="{BB962C8B-B14F-4D97-AF65-F5344CB8AC3E}">
        <p14:creationId xmlns:p14="http://schemas.microsoft.com/office/powerpoint/2010/main" val="38327267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2511DB36-1170-485C-8788-F924A84D13A2}"/>
              </a:ext>
            </a:extLst>
          </p:cNvPr>
          <p:cNvPicPr>
            <a:picLocks noChangeAspect="1"/>
          </p:cNvPicPr>
          <p:nvPr/>
        </p:nvPicPr>
        <p:blipFill>
          <a:blip r:embed="rId2"/>
          <a:stretch>
            <a:fillRect/>
          </a:stretch>
        </p:blipFill>
        <p:spPr>
          <a:xfrm>
            <a:off x="3205944" y="2133286"/>
            <a:ext cx="2732112" cy="876927"/>
          </a:xfrm>
          <a:prstGeom prst="rect">
            <a:avLst/>
          </a:prstGeom>
        </p:spPr>
      </p:pic>
    </p:spTree>
    <p:extLst>
      <p:ext uri="{BB962C8B-B14F-4D97-AF65-F5344CB8AC3E}">
        <p14:creationId xmlns:p14="http://schemas.microsoft.com/office/powerpoint/2010/main" val="3333438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23A2F5-C683-40DF-B832-7005C4A23882}"/>
              </a:ext>
            </a:extLst>
          </p:cNvPr>
          <p:cNvSpPr/>
          <p:nvPr/>
        </p:nvSpPr>
        <p:spPr>
          <a:xfrm>
            <a:off x="792488" y="700705"/>
            <a:ext cx="2661306" cy="461665"/>
          </a:xfrm>
          <a:prstGeom prst="rect">
            <a:avLst/>
          </a:prstGeom>
        </p:spPr>
        <p:txBody>
          <a:bodyPr wrap="none">
            <a:spAutoFit/>
          </a:bodyPr>
          <a:lstStyle/>
          <a:p>
            <a:r>
              <a:rPr lang="en-US" sz="2400" b="1">
                <a:solidFill>
                  <a:srgbClr val="ED223B"/>
                </a:solidFill>
                <a:latin typeface="Helvetica" panose="020B0604020202020204" pitchFamily="34" charset="0"/>
                <a:cs typeface="Helvetica" panose="020B0604020202020204" pitchFamily="34" charset="0"/>
              </a:rPr>
              <a:t>Misaligned goals</a:t>
            </a:r>
          </a:p>
        </p:txBody>
      </p:sp>
      <p:sp>
        <p:nvSpPr>
          <p:cNvPr id="5" name="Rectangle 4">
            <a:extLst>
              <a:ext uri="{FF2B5EF4-FFF2-40B4-BE49-F238E27FC236}">
                <a16:creationId xmlns:a16="http://schemas.microsoft.com/office/drawing/2014/main" id="{B00301EC-463F-4498-9D45-2046848C65BF}"/>
              </a:ext>
            </a:extLst>
          </p:cNvPr>
          <p:cNvSpPr/>
          <p:nvPr/>
        </p:nvSpPr>
        <p:spPr>
          <a:xfrm>
            <a:off x="4086947" y="596214"/>
            <a:ext cx="4264565" cy="523220"/>
          </a:xfrm>
          <a:prstGeom prst="rect">
            <a:avLst/>
          </a:prstGeom>
        </p:spPr>
        <p:txBody>
          <a:bodyPr wrap="none">
            <a:spAutoFit/>
          </a:bodyPr>
          <a:lstStyle/>
          <a:p>
            <a:r>
              <a:rPr lang="en-US" sz="2800">
                <a:latin typeface="Helvetica" panose="020B0604020202020204" pitchFamily="34" charset="0"/>
                <a:cs typeface="Helvetica" panose="020B0604020202020204" pitchFamily="34" charset="0"/>
              </a:rPr>
              <a:t>Too much communication</a:t>
            </a:r>
          </a:p>
        </p:txBody>
      </p:sp>
      <p:sp>
        <p:nvSpPr>
          <p:cNvPr id="6" name="Rectangle 5">
            <a:extLst>
              <a:ext uri="{FF2B5EF4-FFF2-40B4-BE49-F238E27FC236}">
                <a16:creationId xmlns:a16="http://schemas.microsoft.com/office/drawing/2014/main" id="{3E06906C-C0CB-4F0F-9488-159A267B5774}"/>
              </a:ext>
            </a:extLst>
          </p:cNvPr>
          <p:cNvSpPr/>
          <p:nvPr/>
        </p:nvSpPr>
        <p:spPr>
          <a:xfrm>
            <a:off x="466261" y="3038532"/>
            <a:ext cx="4557081" cy="584775"/>
          </a:xfrm>
          <a:prstGeom prst="rect">
            <a:avLst/>
          </a:prstGeom>
        </p:spPr>
        <p:txBody>
          <a:bodyPr wrap="none">
            <a:spAutoFit/>
          </a:bodyPr>
          <a:lstStyle/>
          <a:p>
            <a:r>
              <a:rPr lang="en-US" sz="3200" i="1">
                <a:latin typeface="Helvetica" panose="020B0604020202020204" pitchFamily="34" charset="0"/>
                <a:cs typeface="Helvetica" panose="020B0604020202020204" pitchFamily="34" charset="0"/>
              </a:rPr>
              <a:t>Too little communication</a:t>
            </a:r>
          </a:p>
        </p:txBody>
      </p:sp>
      <p:sp>
        <p:nvSpPr>
          <p:cNvPr id="7" name="Rectangle 6">
            <a:extLst>
              <a:ext uri="{FF2B5EF4-FFF2-40B4-BE49-F238E27FC236}">
                <a16:creationId xmlns:a16="http://schemas.microsoft.com/office/drawing/2014/main" id="{BFFF3CBB-E09F-4716-A095-E2027AD567AB}"/>
              </a:ext>
            </a:extLst>
          </p:cNvPr>
          <p:cNvSpPr/>
          <p:nvPr/>
        </p:nvSpPr>
        <p:spPr>
          <a:xfrm>
            <a:off x="2342737" y="1336497"/>
            <a:ext cx="2416046" cy="584775"/>
          </a:xfrm>
          <a:prstGeom prst="rect">
            <a:avLst/>
          </a:prstGeom>
        </p:spPr>
        <p:txBody>
          <a:bodyPr wrap="none">
            <a:spAutoFit/>
          </a:bodyPr>
          <a:lstStyle/>
          <a:p>
            <a:r>
              <a:rPr lang="en-US" sz="3200">
                <a:solidFill>
                  <a:srgbClr val="808084"/>
                </a:solidFill>
                <a:latin typeface="Helvetica" panose="020B0604020202020204" pitchFamily="34" charset="0"/>
                <a:cs typeface="Helvetica" panose="020B0604020202020204" pitchFamily="34" charset="0"/>
              </a:rPr>
              <a:t>Lack of trust</a:t>
            </a:r>
          </a:p>
        </p:txBody>
      </p:sp>
      <p:sp>
        <p:nvSpPr>
          <p:cNvPr id="8" name="Rectangle 7">
            <a:extLst>
              <a:ext uri="{FF2B5EF4-FFF2-40B4-BE49-F238E27FC236}">
                <a16:creationId xmlns:a16="http://schemas.microsoft.com/office/drawing/2014/main" id="{C1B096D4-7B28-4931-A441-F083D963FB3A}"/>
              </a:ext>
            </a:extLst>
          </p:cNvPr>
          <p:cNvSpPr/>
          <p:nvPr/>
        </p:nvSpPr>
        <p:spPr>
          <a:xfrm>
            <a:off x="4756041" y="4073083"/>
            <a:ext cx="3595471" cy="461665"/>
          </a:xfrm>
          <a:prstGeom prst="rect">
            <a:avLst/>
          </a:prstGeom>
        </p:spPr>
        <p:txBody>
          <a:bodyPr wrap="none">
            <a:spAutoFit/>
          </a:bodyPr>
          <a:lstStyle/>
          <a:p>
            <a:r>
              <a:rPr lang="en-US" sz="2400" b="1">
                <a:solidFill>
                  <a:srgbClr val="ED223B"/>
                </a:solidFill>
                <a:latin typeface="Helvetica" panose="020B0604020202020204" pitchFamily="34" charset="0"/>
                <a:cs typeface="Helvetica" panose="020B0604020202020204" pitchFamily="34" charset="0"/>
              </a:rPr>
              <a:t>Technology disconnect</a:t>
            </a:r>
          </a:p>
        </p:txBody>
      </p:sp>
      <p:sp>
        <p:nvSpPr>
          <p:cNvPr id="9" name="Rectangle 8">
            <a:extLst>
              <a:ext uri="{FF2B5EF4-FFF2-40B4-BE49-F238E27FC236}">
                <a16:creationId xmlns:a16="http://schemas.microsoft.com/office/drawing/2014/main" id="{4BC9C7F4-83B6-4765-91BB-3FE40A2857EC}"/>
              </a:ext>
            </a:extLst>
          </p:cNvPr>
          <p:cNvSpPr/>
          <p:nvPr/>
        </p:nvSpPr>
        <p:spPr>
          <a:xfrm>
            <a:off x="1420398" y="3905598"/>
            <a:ext cx="2723823" cy="707886"/>
          </a:xfrm>
          <a:prstGeom prst="rect">
            <a:avLst/>
          </a:prstGeom>
        </p:spPr>
        <p:txBody>
          <a:bodyPr wrap="none">
            <a:spAutoFit/>
          </a:bodyPr>
          <a:lstStyle/>
          <a:p>
            <a:r>
              <a:rPr lang="en-US" sz="4000">
                <a:solidFill>
                  <a:srgbClr val="3585AD"/>
                </a:solidFill>
                <a:latin typeface="Helvetica" panose="020B0604020202020204" pitchFamily="34" charset="0"/>
                <a:cs typeface="Helvetica" panose="020B0604020202020204" pitchFamily="34" charset="0"/>
              </a:rPr>
              <a:t>Leadership</a:t>
            </a:r>
            <a:endParaRPr lang="en-US">
              <a:solidFill>
                <a:srgbClr val="3585AD"/>
              </a:solidFill>
              <a:latin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9CF4AD0D-2708-4BF0-A1FB-5E896691F502}"/>
              </a:ext>
            </a:extLst>
          </p:cNvPr>
          <p:cNvSpPr/>
          <p:nvPr/>
        </p:nvSpPr>
        <p:spPr>
          <a:xfrm>
            <a:off x="5557943" y="1419540"/>
            <a:ext cx="2622834" cy="584775"/>
          </a:xfrm>
          <a:prstGeom prst="rect">
            <a:avLst/>
          </a:prstGeom>
        </p:spPr>
        <p:txBody>
          <a:bodyPr wrap="none">
            <a:spAutoFit/>
          </a:bodyPr>
          <a:lstStyle/>
          <a:p>
            <a:r>
              <a:rPr lang="en-US" sz="3200" i="1">
                <a:solidFill>
                  <a:srgbClr val="3585AD"/>
                </a:solidFill>
                <a:latin typeface="Helvetica" panose="020B0604020202020204" pitchFamily="34" charset="0"/>
                <a:cs typeface="Helvetica" panose="020B0604020202020204" pitchFamily="34" charset="0"/>
              </a:rPr>
              <a:t>Silo mentality</a:t>
            </a:r>
          </a:p>
        </p:txBody>
      </p:sp>
      <p:sp>
        <p:nvSpPr>
          <p:cNvPr id="11" name="Rectangle 10">
            <a:extLst>
              <a:ext uri="{FF2B5EF4-FFF2-40B4-BE49-F238E27FC236}">
                <a16:creationId xmlns:a16="http://schemas.microsoft.com/office/drawing/2014/main" id="{8642AD42-2A9C-41C4-9708-8A095AFB9C9C}"/>
              </a:ext>
            </a:extLst>
          </p:cNvPr>
          <p:cNvSpPr/>
          <p:nvPr/>
        </p:nvSpPr>
        <p:spPr>
          <a:xfrm>
            <a:off x="4318405" y="2304421"/>
            <a:ext cx="4192173" cy="584775"/>
          </a:xfrm>
          <a:prstGeom prst="rect">
            <a:avLst/>
          </a:prstGeom>
        </p:spPr>
        <p:txBody>
          <a:bodyPr wrap="none">
            <a:spAutoFit/>
          </a:bodyPr>
          <a:lstStyle/>
          <a:p>
            <a:r>
              <a:rPr lang="en-US" sz="3200" b="1">
                <a:latin typeface="Helvetica" panose="020B0604020202020204" pitchFamily="34" charset="0"/>
                <a:cs typeface="Helvetica" panose="020B0604020202020204" pitchFamily="34" charset="0"/>
              </a:rPr>
              <a:t>Competing priorities</a:t>
            </a:r>
          </a:p>
        </p:txBody>
      </p:sp>
      <p:sp>
        <p:nvSpPr>
          <p:cNvPr id="12" name="Rectangle 11">
            <a:extLst>
              <a:ext uri="{FF2B5EF4-FFF2-40B4-BE49-F238E27FC236}">
                <a16:creationId xmlns:a16="http://schemas.microsoft.com/office/drawing/2014/main" id="{92F41C16-F973-4C18-B0A1-1022B847DF57}"/>
              </a:ext>
            </a:extLst>
          </p:cNvPr>
          <p:cNvSpPr/>
          <p:nvPr/>
        </p:nvSpPr>
        <p:spPr>
          <a:xfrm>
            <a:off x="1012146" y="2055922"/>
            <a:ext cx="2903359" cy="646331"/>
          </a:xfrm>
          <a:prstGeom prst="rect">
            <a:avLst/>
          </a:prstGeom>
        </p:spPr>
        <p:txBody>
          <a:bodyPr wrap="none">
            <a:spAutoFit/>
          </a:bodyPr>
          <a:lstStyle/>
          <a:p>
            <a:r>
              <a:rPr lang="en-US" sz="3600">
                <a:solidFill>
                  <a:srgbClr val="3585AD"/>
                </a:solidFill>
                <a:latin typeface="Helvetica" panose="020B0604020202020204" pitchFamily="34" charset="0"/>
                <a:cs typeface="Helvetica" panose="020B0604020202020204" pitchFamily="34" charset="0"/>
              </a:rPr>
              <a:t>Unclear roles</a:t>
            </a:r>
          </a:p>
        </p:txBody>
      </p:sp>
      <p:sp>
        <p:nvSpPr>
          <p:cNvPr id="13" name="Rectangle 12">
            <a:extLst>
              <a:ext uri="{FF2B5EF4-FFF2-40B4-BE49-F238E27FC236}">
                <a16:creationId xmlns:a16="http://schemas.microsoft.com/office/drawing/2014/main" id="{D32D5DC1-DD1A-474B-86C7-3BA879F59A93}"/>
              </a:ext>
            </a:extLst>
          </p:cNvPr>
          <p:cNvSpPr/>
          <p:nvPr/>
        </p:nvSpPr>
        <p:spPr>
          <a:xfrm>
            <a:off x="5023342" y="3307898"/>
            <a:ext cx="3692036" cy="584775"/>
          </a:xfrm>
          <a:prstGeom prst="rect">
            <a:avLst/>
          </a:prstGeom>
        </p:spPr>
        <p:txBody>
          <a:bodyPr wrap="none">
            <a:spAutoFit/>
          </a:bodyPr>
          <a:lstStyle/>
          <a:p>
            <a:r>
              <a:rPr lang="en-US" sz="3200">
                <a:solidFill>
                  <a:srgbClr val="808084"/>
                </a:solidFill>
                <a:latin typeface="Helvetica" panose="020B0604020202020204" pitchFamily="34" charset="0"/>
                <a:cs typeface="Helvetica" panose="020B0604020202020204" pitchFamily="34" charset="0"/>
              </a:rPr>
              <a:t>Loss of productivity</a:t>
            </a:r>
          </a:p>
        </p:txBody>
      </p:sp>
    </p:spTree>
    <p:extLst>
      <p:ext uri="{BB962C8B-B14F-4D97-AF65-F5344CB8AC3E}">
        <p14:creationId xmlns:p14="http://schemas.microsoft.com/office/powerpoint/2010/main" val="1854520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1044536"/>
            <a:ext cx="5166359" cy="567451"/>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marL="0" marR="0" lvl="0" indent="0" algn="ctr" defTabSz="685800" rtl="0" eaLnBrk="1" fontAlgn="auto" latinLnBrk="0" hangingPunct="1">
              <a:lnSpc>
                <a:spcPct val="90000"/>
              </a:lnSpc>
              <a:spcBef>
                <a:spcPct val="0"/>
              </a:spcBef>
              <a:spcAft>
                <a:spcPts val="0"/>
              </a:spcAft>
              <a:buClrTx/>
              <a:buSzTx/>
              <a:buFontTx/>
              <a:buNone/>
              <a:tabLst/>
              <a:defRPr/>
            </a:pPr>
            <a:r>
              <a:rPr lang="en-US" sz="3600">
                <a:solidFill>
                  <a:prstClr val="black"/>
                </a:solidFill>
              </a:rPr>
              <a:t>Effective Team </a:t>
            </a:r>
          </a:p>
          <a:p>
            <a:pPr marL="0" marR="0" lvl="0" indent="0" algn="ctr" defTabSz="685800" rtl="0" eaLnBrk="1" fontAlgn="auto" latinLnBrk="0" hangingPunct="1">
              <a:lnSpc>
                <a:spcPct val="90000"/>
              </a:lnSpc>
              <a:spcBef>
                <a:spcPct val="0"/>
              </a:spcBef>
              <a:spcAft>
                <a:spcPts val="0"/>
              </a:spcAft>
              <a:buClrTx/>
              <a:buSzTx/>
              <a:buFontTx/>
              <a:buNone/>
              <a:tabLst/>
              <a:defRPr/>
            </a:pPr>
            <a:r>
              <a:rPr lang="en-US" sz="3600">
                <a:solidFill>
                  <a:prstClr val="black"/>
                </a:solidFill>
              </a:rPr>
              <a:t>Culture</a:t>
            </a:r>
            <a:endParaRPr kumimoji="0" lang="en-US" sz="3600" b="1" i="0" u="none" strike="noStrike" kern="1200" cap="none" spc="-98" normalizeH="0" baseline="0" noProof="0">
              <a:ln>
                <a:noFill/>
              </a:ln>
              <a:solidFill>
                <a:prstClr val="black"/>
              </a:solidFill>
              <a:effectLst/>
              <a:uLnTx/>
              <a:uFillTx/>
              <a:latin typeface="Helvetica" pitchFamily="2" charset="0"/>
              <a:ea typeface="+mj-ea"/>
              <a:cs typeface="+mj-cs"/>
            </a:endParaRPr>
          </a:p>
        </p:txBody>
      </p:sp>
      <p:sp>
        <p:nvSpPr>
          <p:cNvPr id="3" name="Title 1"/>
          <p:cNvSpPr txBox="1">
            <a:spLocks/>
          </p:cNvSpPr>
          <p:nvPr/>
        </p:nvSpPr>
        <p:spPr>
          <a:xfrm>
            <a:off x="-63858" y="1993271"/>
            <a:ext cx="5166359" cy="2731295"/>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2400" b="0"/>
              <a:t>Shared values + culture</a:t>
            </a:r>
          </a:p>
          <a:p>
            <a:pPr algn="ctr"/>
            <a:r>
              <a:rPr lang="en-US" sz="2400" b="0"/>
              <a:t> </a:t>
            </a:r>
          </a:p>
          <a:p>
            <a:pPr algn="ctr"/>
            <a:r>
              <a:rPr lang="en-US" sz="2400" b="0"/>
              <a:t>Transparent goals + projects</a:t>
            </a:r>
          </a:p>
          <a:p>
            <a:pPr algn="ctr"/>
            <a:endParaRPr lang="en-US" sz="2400" b="0"/>
          </a:p>
          <a:p>
            <a:pPr algn="ctr"/>
            <a:r>
              <a:rPr lang="en-US" sz="2400" b="0"/>
              <a:t>Free information flow</a:t>
            </a:r>
          </a:p>
          <a:p>
            <a:pPr algn="ctr"/>
            <a:endParaRPr lang="en-US" sz="2400" b="0"/>
          </a:p>
        </p:txBody>
      </p:sp>
      <p:sp>
        <p:nvSpPr>
          <p:cNvPr id="36" name="Oval 35">
            <a:extLst>
              <a:ext uri="{FF2B5EF4-FFF2-40B4-BE49-F238E27FC236}">
                <a16:creationId xmlns:a16="http://schemas.microsoft.com/office/drawing/2014/main" id="{0E606631-2670-4BD1-98DD-3D330768F624}"/>
              </a:ext>
            </a:extLst>
          </p:cNvPr>
          <p:cNvSpPr/>
          <p:nvPr/>
        </p:nvSpPr>
        <p:spPr>
          <a:xfrm>
            <a:off x="5103633" y="803145"/>
            <a:ext cx="1282294" cy="1282294"/>
          </a:xfrm>
          <a:prstGeom prst="ellipse">
            <a:avLst/>
          </a:prstGeom>
          <a:noFill/>
          <a:ln w="28575">
            <a:solidFill>
              <a:srgbClr val="4472C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D75882A4-AD02-4D77-BD7B-2E1F8D0AADCB}"/>
              </a:ext>
            </a:extLst>
          </p:cNvPr>
          <p:cNvSpPr/>
          <p:nvPr/>
        </p:nvSpPr>
        <p:spPr>
          <a:xfrm>
            <a:off x="4635426" y="225504"/>
            <a:ext cx="4257671" cy="4257671"/>
          </a:xfrm>
          <a:prstGeom prst="ellipse">
            <a:avLst/>
          </a:prstGeom>
          <a:noFill/>
          <a:ln w="28575">
            <a:solidFill>
              <a:srgbClr val="4472C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a:extLst>
              <a:ext uri="{FF2B5EF4-FFF2-40B4-BE49-F238E27FC236}">
                <a16:creationId xmlns:a16="http://schemas.microsoft.com/office/drawing/2014/main" id="{550B6C91-FF8F-4EBA-A564-1EDBA20AEABB}"/>
              </a:ext>
            </a:extLst>
          </p:cNvPr>
          <p:cNvCxnSpPr>
            <a:cxnSpLocks/>
            <a:stCxn id="36" idx="6"/>
            <a:endCxn id="83" idx="2"/>
          </p:cNvCxnSpPr>
          <p:nvPr/>
        </p:nvCxnSpPr>
        <p:spPr>
          <a:xfrm>
            <a:off x="6385927" y="1444292"/>
            <a:ext cx="773877" cy="0"/>
          </a:xfrm>
          <a:prstGeom prst="straightConnector1">
            <a:avLst/>
          </a:prstGeom>
          <a:ln w="28575">
            <a:solidFill>
              <a:srgbClr val="4472C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F01DB6B7-7B34-4E19-9243-E3E0470E8A1B}"/>
              </a:ext>
            </a:extLst>
          </p:cNvPr>
          <p:cNvCxnSpPr>
            <a:cxnSpLocks/>
            <a:stCxn id="89" idx="6"/>
            <a:endCxn id="104" idx="2"/>
          </p:cNvCxnSpPr>
          <p:nvPr/>
        </p:nvCxnSpPr>
        <p:spPr>
          <a:xfrm flipV="1">
            <a:off x="6386788" y="3274082"/>
            <a:ext cx="781909" cy="67"/>
          </a:xfrm>
          <a:prstGeom prst="straightConnector1">
            <a:avLst/>
          </a:prstGeom>
          <a:ln w="38100">
            <a:solidFill>
              <a:srgbClr val="4472C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45F92AA5-C7FA-4B10-B34A-F26865E06CAA}"/>
              </a:ext>
            </a:extLst>
          </p:cNvPr>
          <p:cNvCxnSpPr>
            <a:cxnSpLocks/>
            <a:stCxn id="89" idx="0"/>
            <a:endCxn id="36" idx="4"/>
          </p:cNvCxnSpPr>
          <p:nvPr/>
        </p:nvCxnSpPr>
        <p:spPr>
          <a:xfrm flipH="1" flipV="1">
            <a:off x="5744780" y="2085439"/>
            <a:ext cx="861" cy="547563"/>
          </a:xfrm>
          <a:prstGeom prst="straightConnector1">
            <a:avLst/>
          </a:prstGeom>
          <a:ln w="38100">
            <a:solidFill>
              <a:srgbClr val="4472C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87BC3745-B2D2-4882-9621-0BD347E5BFE7}"/>
              </a:ext>
            </a:extLst>
          </p:cNvPr>
          <p:cNvCxnSpPr>
            <a:cxnSpLocks/>
            <a:stCxn id="104" idx="0"/>
            <a:endCxn id="83" idx="4"/>
          </p:cNvCxnSpPr>
          <p:nvPr/>
        </p:nvCxnSpPr>
        <p:spPr>
          <a:xfrm flipH="1" flipV="1">
            <a:off x="7800951" y="2085439"/>
            <a:ext cx="8893" cy="547496"/>
          </a:xfrm>
          <a:prstGeom prst="straightConnector1">
            <a:avLst/>
          </a:prstGeom>
          <a:ln w="28575">
            <a:solidFill>
              <a:srgbClr val="4472C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EC2334DB-D376-45F0-B112-DEE1FDAA0C4D}"/>
              </a:ext>
            </a:extLst>
          </p:cNvPr>
          <p:cNvCxnSpPr>
            <a:cxnSpLocks/>
            <a:stCxn id="89" idx="7"/>
            <a:endCxn id="83" idx="3"/>
          </p:cNvCxnSpPr>
          <p:nvPr/>
        </p:nvCxnSpPr>
        <p:spPr>
          <a:xfrm flipV="1">
            <a:off x="6199000" y="1897651"/>
            <a:ext cx="1148592" cy="923139"/>
          </a:xfrm>
          <a:prstGeom prst="straightConnector1">
            <a:avLst/>
          </a:prstGeom>
          <a:ln w="28575">
            <a:solidFill>
              <a:srgbClr val="4472C4"/>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61D6EC95-FA77-469A-B7AF-6298AE0A52EF}"/>
              </a:ext>
            </a:extLst>
          </p:cNvPr>
          <p:cNvCxnSpPr>
            <a:cxnSpLocks/>
            <a:stCxn id="104" idx="1"/>
            <a:endCxn id="36" idx="5"/>
          </p:cNvCxnSpPr>
          <p:nvPr/>
        </p:nvCxnSpPr>
        <p:spPr>
          <a:xfrm flipH="1" flipV="1">
            <a:off x="6198139" y="1897651"/>
            <a:ext cx="1158346" cy="923072"/>
          </a:xfrm>
          <a:prstGeom prst="straightConnector1">
            <a:avLst/>
          </a:prstGeom>
          <a:ln w="28575">
            <a:solidFill>
              <a:srgbClr val="4472C4"/>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3" name="Oval 82">
            <a:extLst>
              <a:ext uri="{FF2B5EF4-FFF2-40B4-BE49-F238E27FC236}">
                <a16:creationId xmlns:a16="http://schemas.microsoft.com/office/drawing/2014/main" id="{6C110BAA-2DE5-4FD9-B8DC-6359F7E86638}"/>
              </a:ext>
            </a:extLst>
          </p:cNvPr>
          <p:cNvSpPr/>
          <p:nvPr/>
        </p:nvSpPr>
        <p:spPr>
          <a:xfrm>
            <a:off x="7159804" y="803145"/>
            <a:ext cx="1282294" cy="1282294"/>
          </a:xfrm>
          <a:prstGeom prst="ellipse">
            <a:avLst/>
          </a:prstGeom>
          <a:noFill/>
          <a:ln w="28575">
            <a:solidFill>
              <a:srgbClr val="4472C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65F4CF5F-2C3E-4FB0-9E8B-36C346FEA1A7}"/>
              </a:ext>
            </a:extLst>
          </p:cNvPr>
          <p:cNvSpPr/>
          <p:nvPr/>
        </p:nvSpPr>
        <p:spPr>
          <a:xfrm>
            <a:off x="5104494" y="2633002"/>
            <a:ext cx="1282294" cy="1282294"/>
          </a:xfrm>
          <a:prstGeom prst="ellipse">
            <a:avLst/>
          </a:prstGeom>
          <a:noFill/>
          <a:ln w="28575">
            <a:solidFill>
              <a:srgbClr val="4472C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a:extLst>
              <a:ext uri="{FF2B5EF4-FFF2-40B4-BE49-F238E27FC236}">
                <a16:creationId xmlns:a16="http://schemas.microsoft.com/office/drawing/2014/main" id="{3BE3310E-F77F-48FD-816C-E408E09DCB0F}"/>
              </a:ext>
            </a:extLst>
          </p:cNvPr>
          <p:cNvSpPr/>
          <p:nvPr/>
        </p:nvSpPr>
        <p:spPr>
          <a:xfrm>
            <a:off x="7168697" y="2632935"/>
            <a:ext cx="1282294" cy="1282294"/>
          </a:xfrm>
          <a:prstGeom prst="ellipse">
            <a:avLst/>
          </a:prstGeom>
          <a:noFill/>
          <a:ln w="28575">
            <a:solidFill>
              <a:srgbClr val="4472C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descr="A silhouette of a person&#10;&#10;Description automatically generated">
            <a:extLst>
              <a:ext uri="{FF2B5EF4-FFF2-40B4-BE49-F238E27FC236}">
                <a16:creationId xmlns:a16="http://schemas.microsoft.com/office/drawing/2014/main" id="{6917BAE8-6BA7-49E8-9CCE-62B8D9958CEF}"/>
              </a:ext>
            </a:extLst>
          </p:cNvPr>
          <p:cNvPicPr>
            <a:picLocks noChangeAspect="1"/>
          </p:cNvPicPr>
          <p:nvPr/>
        </p:nvPicPr>
        <p:blipFill>
          <a:blip r:embed="rId3"/>
          <a:stretch>
            <a:fillRect/>
          </a:stretch>
        </p:blipFill>
        <p:spPr>
          <a:xfrm>
            <a:off x="5321224" y="1091549"/>
            <a:ext cx="277249" cy="307209"/>
          </a:xfrm>
          <a:prstGeom prst="rect">
            <a:avLst/>
          </a:prstGeom>
        </p:spPr>
      </p:pic>
      <p:pic>
        <p:nvPicPr>
          <p:cNvPr id="30" name="Picture 29" descr="A silhouette of a person&#10;&#10;Description automatically generated">
            <a:extLst>
              <a:ext uri="{FF2B5EF4-FFF2-40B4-BE49-F238E27FC236}">
                <a16:creationId xmlns:a16="http://schemas.microsoft.com/office/drawing/2014/main" id="{8EC0F952-6A95-4007-8017-CBF88EDBBC7E}"/>
              </a:ext>
            </a:extLst>
          </p:cNvPr>
          <p:cNvPicPr>
            <a:picLocks noChangeAspect="1"/>
          </p:cNvPicPr>
          <p:nvPr/>
        </p:nvPicPr>
        <p:blipFill>
          <a:blip r:embed="rId4"/>
          <a:stretch>
            <a:fillRect/>
          </a:stretch>
        </p:blipFill>
        <p:spPr>
          <a:xfrm>
            <a:off x="5617259" y="1202588"/>
            <a:ext cx="267223" cy="323480"/>
          </a:xfrm>
          <a:prstGeom prst="rect">
            <a:avLst/>
          </a:prstGeom>
        </p:spPr>
      </p:pic>
      <p:pic>
        <p:nvPicPr>
          <p:cNvPr id="32" name="Picture 31" descr="A silhouette of a person&#10;&#10;Description automatically generated">
            <a:extLst>
              <a:ext uri="{FF2B5EF4-FFF2-40B4-BE49-F238E27FC236}">
                <a16:creationId xmlns:a16="http://schemas.microsoft.com/office/drawing/2014/main" id="{D0662ABE-5E49-4017-AC7B-873E0198D2B5}"/>
              </a:ext>
            </a:extLst>
          </p:cNvPr>
          <p:cNvPicPr>
            <a:picLocks noChangeAspect="1"/>
          </p:cNvPicPr>
          <p:nvPr/>
        </p:nvPicPr>
        <p:blipFill>
          <a:blip r:embed="rId5"/>
          <a:stretch>
            <a:fillRect/>
          </a:stretch>
        </p:blipFill>
        <p:spPr>
          <a:xfrm>
            <a:off x="5966055" y="1109991"/>
            <a:ext cx="285910" cy="288767"/>
          </a:xfrm>
          <a:prstGeom prst="rect">
            <a:avLst/>
          </a:prstGeom>
        </p:spPr>
      </p:pic>
      <p:pic>
        <p:nvPicPr>
          <p:cNvPr id="34" name="Picture 33" descr="A silhouette of a person&#10;&#10;Description automatically generated">
            <a:extLst>
              <a:ext uri="{FF2B5EF4-FFF2-40B4-BE49-F238E27FC236}">
                <a16:creationId xmlns:a16="http://schemas.microsoft.com/office/drawing/2014/main" id="{77109604-2399-45FC-97D8-74BE6A1BE59E}"/>
              </a:ext>
            </a:extLst>
          </p:cNvPr>
          <p:cNvPicPr>
            <a:picLocks noChangeAspect="1"/>
          </p:cNvPicPr>
          <p:nvPr/>
        </p:nvPicPr>
        <p:blipFill>
          <a:blip r:embed="rId6"/>
          <a:stretch>
            <a:fillRect/>
          </a:stretch>
        </p:blipFill>
        <p:spPr>
          <a:xfrm>
            <a:off x="5918446" y="1571259"/>
            <a:ext cx="256100" cy="271061"/>
          </a:xfrm>
          <a:prstGeom prst="rect">
            <a:avLst/>
          </a:prstGeom>
        </p:spPr>
      </p:pic>
      <p:pic>
        <p:nvPicPr>
          <p:cNvPr id="41" name="Picture 40" descr="A picture containing building&#10;&#10;Description automatically generated">
            <a:extLst>
              <a:ext uri="{FF2B5EF4-FFF2-40B4-BE49-F238E27FC236}">
                <a16:creationId xmlns:a16="http://schemas.microsoft.com/office/drawing/2014/main" id="{CB66EC10-14C3-4A0B-8CC3-7C1465DEF8C3}"/>
              </a:ext>
            </a:extLst>
          </p:cNvPr>
          <p:cNvPicPr>
            <a:picLocks noChangeAspect="1"/>
          </p:cNvPicPr>
          <p:nvPr/>
        </p:nvPicPr>
        <p:blipFill>
          <a:blip r:embed="rId7"/>
          <a:stretch>
            <a:fillRect/>
          </a:stretch>
        </p:blipFill>
        <p:spPr>
          <a:xfrm>
            <a:off x="5324647" y="1514682"/>
            <a:ext cx="241267" cy="271061"/>
          </a:xfrm>
          <a:prstGeom prst="rect">
            <a:avLst/>
          </a:prstGeom>
        </p:spPr>
      </p:pic>
      <p:pic>
        <p:nvPicPr>
          <p:cNvPr id="43" name="Picture 42" descr="A silhouette of a person&#10;&#10;Description automatically generated">
            <a:extLst>
              <a:ext uri="{FF2B5EF4-FFF2-40B4-BE49-F238E27FC236}">
                <a16:creationId xmlns:a16="http://schemas.microsoft.com/office/drawing/2014/main" id="{308951D2-AC33-4C0E-88C0-234632C3C41A}"/>
              </a:ext>
            </a:extLst>
          </p:cNvPr>
          <p:cNvPicPr>
            <a:picLocks noChangeAspect="1"/>
          </p:cNvPicPr>
          <p:nvPr/>
        </p:nvPicPr>
        <p:blipFill>
          <a:blip r:embed="rId8"/>
          <a:stretch>
            <a:fillRect/>
          </a:stretch>
        </p:blipFill>
        <p:spPr>
          <a:xfrm>
            <a:off x="7330730" y="1136595"/>
            <a:ext cx="291106" cy="314824"/>
          </a:xfrm>
          <a:prstGeom prst="rect">
            <a:avLst/>
          </a:prstGeom>
        </p:spPr>
      </p:pic>
      <p:pic>
        <p:nvPicPr>
          <p:cNvPr id="69" name="Picture 68" descr="A picture containing building&#10;&#10;Description automatically generated">
            <a:extLst>
              <a:ext uri="{FF2B5EF4-FFF2-40B4-BE49-F238E27FC236}">
                <a16:creationId xmlns:a16="http://schemas.microsoft.com/office/drawing/2014/main" id="{0142C2EC-1CBA-437C-8682-623953335E51}"/>
              </a:ext>
            </a:extLst>
          </p:cNvPr>
          <p:cNvPicPr>
            <a:picLocks noChangeAspect="1"/>
          </p:cNvPicPr>
          <p:nvPr/>
        </p:nvPicPr>
        <p:blipFill>
          <a:blip r:embed="rId7"/>
          <a:stretch>
            <a:fillRect/>
          </a:stretch>
        </p:blipFill>
        <p:spPr>
          <a:xfrm>
            <a:off x="7694428" y="957814"/>
            <a:ext cx="241267" cy="271061"/>
          </a:xfrm>
          <a:prstGeom prst="rect">
            <a:avLst/>
          </a:prstGeom>
        </p:spPr>
      </p:pic>
      <p:pic>
        <p:nvPicPr>
          <p:cNvPr id="70" name="Picture 69" descr="A silhouette of a person&#10;&#10;Description automatically generated">
            <a:extLst>
              <a:ext uri="{FF2B5EF4-FFF2-40B4-BE49-F238E27FC236}">
                <a16:creationId xmlns:a16="http://schemas.microsoft.com/office/drawing/2014/main" id="{D404C4AF-F73E-40CA-9971-9224FB4981BA}"/>
              </a:ext>
            </a:extLst>
          </p:cNvPr>
          <p:cNvPicPr>
            <a:picLocks noChangeAspect="1"/>
          </p:cNvPicPr>
          <p:nvPr/>
        </p:nvPicPr>
        <p:blipFill>
          <a:blip r:embed="rId3"/>
          <a:stretch>
            <a:fillRect/>
          </a:stretch>
        </p:blipFill>
        <p:spPr>
          <a:xfrm>
            <a:off x="7462922" y="1563206"/>
            <a:ext cx="277249" cy="307209"/>
          </a:xfrm>
          <a:prstGeom prst="rect">
            <a:avLst/>
          </a:prstGeom>
        </p:spPr>
      </p:pic>
      <p:pic>
        <p:nvPicPr>
          <p:cNvPr id="45" name="Picture 44" descr="A picture containing silhouette&#10;&#10;Description automatically generated">
            <a:extLst>
              <a:ext uri="{FF2B5EF4-FFF2-40B4-BE49-F238E27FC236}">
                <a16:creationId xmlns:a16="http://schemas.microsoft.com/office/drawing/2014/main" id="{0B937A25-73B7-4D99-8C36-CEAE39AD5CD0}"/>
              </a:ext>
            </a:extLst>
          </p:cNvPr>
          <p:cNvPicPr>
            <a:picLocks noChangeAspect="1"/>
          </p:cNvPicPr>
          <p:nvPr/>
        </p:nvPicPr>
        <p:blipFill>
          <a:blip r:embed="rId9"/>
          <a:stretch>
            <a:fillRect/>
          </a:stretch>
        </p:blipFill>
        <p:spPr>
          <a:xfrm>
            <a:off x="7989319" y="1145405"/>
            <a:ext cx="291106" cy="307209"/>
          </a:xfrm>
          <a:prstGeom prst="rect">
            <a:avLst/>
          </a:prstGeom>
        </p:spPr>
      </p:pic>
      <p:pic>
        <p:nvPicPr>
          <p:cNvPr id="73" name="Picture 72" descr="A silhouette of a person&#10;&#10;Description automatically generated">
            <a:extLst>
              <a:ext uri="{FF2B5EF4-FFF2-40B4-BE49-F238E27FC236}">
                <a16:creationId xmlns:a16="http://schemas.microsoft.com/office/drawing/2014/main" id="{BB35F803-FF9A-4934-AC4E-A08846851FFD}"/>
              </a:ext>
            </a:extLst>
          </p:cNvPr>
          <p:cNvPicPr>
            <a:picLocks noChangeAspect="1"/>
          </p:cNvPicPr>
          <p:nvPr/>
        </p:nvPicPr>
        <p:blipFill>
          <a:blip r:embed="rId6"/>
          <a:stretch>
            <a:fillRect/>
          </a:stretch>
        </p:blipFill>
        <p:spPr>
          <a:xfrm>
            <a:off x="7946003" y="1581279"/>
            <a:ext cx="256100" cy="271061"/>
          </a:xfrm>
          <a:prstGeom prst="rect">
            <a:avLst/>
          </a:prstGeom>
        </p:spPr>
      </p:pic>
      <p:pic>
        <p:nvPicPr>
          <p:cNvPr id="74" name="Picture 73" descr="A silhouette of a person&#10;&#10;Description automatically generated">
            <a:extLst>
              <a:ext uri="{FF2B5EF4-FFF2-40B4-BE49-F238E27FC236}">
                <a16:creationId xmlns:a16="http://schemas.microsoft.com/office/drawing/2014/main" id="{92AAC328-1DDB-44FF-AF75-86F2072B999A}"/>
              </a:ext>
            </a:extLst>
          </p:cNvPr>
          <p:cNvPicPr>
            <a:picLocks noChangeAspect="1"/>
          </p:cNvPicPr>
          <p:nvPr/>
        </p:nvPicPr>
        <p:blipFill>
          <a:blip r:embed="rId5"/>
          <a:stretch>
            <a:fillRect/>
          </a:stretch>
        </p:blipFill>
        <p:spPr>
          <a:xfrm>
            <a:off x="7256567" y="2995879"/>
            <a:ext cx="285910" cy="288767"/>
          </a:xfrm>
          <a:prstGeom prst="rect">
            <a:avLst/>
          </a:prstGeom>
        </p:spPr>
      </p:pic>
      <p:pic>
        <p:nvPicPr>
          <p:cNvPr id="75" name="Picture 74" descr="A silhouette of a person&#10;&#10;Description automatically generated">
            <a:extLst>
              <a:ext uri="{FF2B5EF4-FFF2-40B4-BE49-F238E27FC236}">
                <a16:creationId xmlns:a16="http://schemas.microsoft.com/office/drawing/2014/main" id="{DCE42617-77B0-4B77-88B0-E8B210AB149E}"/>
              </a:ext>
            </a:extLst>
          </p:cNvPr>
          <p:cNvPicPr>
            <a:picLocks noChangeAspect="1"/>
          </p:cNvPicPr>
          <p:nvPr/>
        </p:nvPicPr>
        <p:blipFill>
          <a:blip r:embed="rId4"/>
          <a:stretch>
            <a:fillRect/>
          </a:stretch>
        </p:blipFill>
        <p:spPr>
          <a:xfrm>
            <a:off x="7690981" y="3480425"/>
            <a:ext cx="267223" cy="323480"/>
          </a:xfrm>
          <a:prstGeom prst="rect">
            <a:avLst/>
          </a:prstGeom>
        </p:spPr>
      </p:pic>
      <p:pic>
        <p:nvPicPr>
          <p:cNvPr id="47" name="Picture 46" descr="A silhouette of a person&#10;&#10;Description automatically generated">
            <a:extLst>
              <a:ext uri="{FF2B5EF4-FFF2-40B4-BE49-F238E27FC236}">
                <a16:creationId xmlns:a16="http://schemas.microsoft.com/office/drawing/2014/main" id="{1696E5E8-CCC9-446D-B184-000B9DA47A43}"/>
              </a:ext>
            </a:extLst>
          </p:cNvPr>
          <p:cNvPicPr>
            <a:picLocks noChangeAspect="1"/>
          </p:cNvPicPr>
          <p:nvPr/>
        </p:nvPicPr>
        <p:blipFill>
          <a:blip r:embed="rId10"/>
          <a:stretch>
            <a:fillRect/>
          </a:stretch>
        </p:blipFill>
        <p:spPr>
          <a:xfrm>
            <a:off x="5593585" y="3500845"/>
            <a:ext cx="258449" cy="279506"/>
          </a:xfrm>
          <a:prstGeom prst="rect">
            <a:avLst/>
          </a:prstGeom>
        </p:spPr>
      </p:pic>
      <p:pic>
        <p:nvPicPr>
          <p:cNvPr id="90" name="Picture 89" descr="A silhouette of a person&#10;&#10;Description automatically generated">
            <a:extLst>
              <a:ext uri="{FF2B5EF4-FFF2-40B4-BE49-F238E27FC236}">
                <a16:creationId xmlns:a16="http://schemas.microsoft.com/office/drawing/2014/main" id="{0ADCE029-C019-445E-9707-C4D990FA9542}"/>
              </a:ext>
            </a:extLst>
          </p:cNvPr>
          <p:cNvPicPr>
            <a:picLocks noChangeAspect="1"/>
          </p:cNvPicPr>
          <p:nvPr/>
        </p:nvPicPr>
        <p:blipFill>
          <a:blip r:embed="rId8"/>
          <a:stretch>
            <a:fillRect/>
          </a:stretch>
        </p:blipFill>
        <p:spPr>
          <a:xfrm>
            <a:off x="5196528" y="3081562"/>
            <a:ext cx="291106" cy="314824"/>
          </a:xfrm>
          <a:prstGeom prst="rect">
            <a:avLst/>
          </a:prstGeom>
        </p:spPr>
      </p:pic>
      <p:pic>
        <p:nvPicPr>
          <p:cNvPr id="91" name="Picture 90" descr="A silhouette of a person&#10;&#10;Description automatically generated">
            <a:extLst>
              <a:ext uri="{FF2B5EF4-FFF2-40B4-BE49-F238E27FC236}">
                <a16:creationId xmlns:a16="http://schemas.microsoft.com/office/drawing/2014/main" id="{0D623103-F4DE-4675-AF49-D53DDBA53A6F}"/>
              </a:ext>
            </a:extLst>
          </p:cNvPr>
          <p:cNvPicPr>
            <a:picLocks noChangeAspect="1"/>
          </p:cNvPicPr>
          <p:nvPr/>
        </p:nvPicPr>
        <p:blipFill>
          <a:blip r:embed="rId3"/>
          <a:stretch>
            <a:fillRect/>
          </a:stretch>
        </p:blipFill>
        <p:spPr>
          <a:xfrm>
            <a:off x="6014850" y="3110744"/>
            <a:ext cx="277249" cy="307209"/>
          </a:xfrm>
          <a:prstGeom prst="rect">
            <a:avLst/>
          </a:prstGeom>
        </p:spPr>
      </p:pic>
      <p:pic>
        <p:nvPicPr>
          <p:cNvPr id="92" name="Picture 91" descr="A picture containing building&#10;&#10;Description automatically generated">
            <a:extLst>
              <a:ext uri="{FF2B5EF4-FFF2-40B4-BE49-F238E27FC236}">
                <a16:creationId xmlns:a16="http://schemas.microsoft.com/office/drawing/2014/main" id="{810D241B-66B5-46FE-B30F-55D577C5FC65}"/>
              </a:ext>
            </a:extLst>
          </p:cNvPr>
          <p:cNvPicPr>
            <a:picLocks noChangeAspect="1"/>
          </p:cNvPicPr>
          <p:nvPr/>
        </p:nvPicPr>
        <p:blipFill>
          <a:blip r:embed="rId7"/>
          <a:stretch>
            <a:fillRect/>
          </a:stretch>
        </p:blipFill>
        <p:spPr>
          <a:xfrm>
            <a:off x="5592657" y="2755647"/>
            <a:ext cx="241267" cy="271061"/>
          </a:xfrm>
          <a:prstGeom prst="rect">
            <a:avLst/>
          </a:prstGeom>
        </p:spPr>
      </p:pic>
      <p:pic>
        <p:nvPicPr>
          <p:cNvPr id="93" name="Picture 92" descr="A silhouette of a person&#10;&#10;Description automatically generated">
            <a:extLst>
              <a:ext uri="{FF2B5EF4-FFF2-40B4-BE49-F238E27FC236}">
                <a16:creationId xmlns:a16="http://schemas.microsoft.com/office/drawing/2014/main" id="{53AB7A0B-BC5C-42B2-B7AF-27631156DAFA}"/>
              </a:ext>
            </a:extLst>
          </p:cNvPr>
          <p:cNvPicPr>
            <a:picLocks noChangeAspect="1"/>
          </p:cNvPicPr>
          <p:nvPr/>
        </p:nvPicPr>
        <p:blipFill>
          <a:blip r:embed="rId3"/>
          <a:stretch>
            <a:fillRect/>
          </a:stretch>
        </p:blipFill>
        <p:spPr>
          <a:xfrm>
            <a:off x="7633671" y="2717905"/>
            <a:ext cx="277249" cy="307209"/>
          </a:xfrm>
          <a:prstGeom prst="rect">
            <a:avLst/>
          </a:prstGeom>
        </p:spPr>
      </p:pic>
      <p:pic>
        <p:nvPicPr>
          <p:cNvPr id="94" name="Picture 93" descr="A picture containing building&#10;&#10;Description automatically generated">
            <a:extLst>
              <a:ext uri="{FF2B5EF4-FFF2-40B4-BE49-F238E27FC236}">
                <a16:creationId xmlns:a16="http://schemas.microsoft.com/office/drawing/2014/main" id="{EE978AD4-ECDA-44B5-80B7-2223321D17D5}"/>
              </a:ext>
            </a:extLst>
          </p:cNvPr>
          <p:cNvPicPr>
            <a:picLocks noChangeAspect="1"/>
          </p:cNvPicPr>
          <p:nvPr/>
        </p:nvPicPr>
        <p:blipFill>
          <a:blip r:embed="rId7"/>
          <a:stretch>
            <a:fillRect/>
          </a:stretch>
        </p:blipFill>
        <p:spPr>
          <a:xfrm>
            <a:off x="8037563" y="3260855"/>
            <a:ext cx="241267" cy="271061"/>
          </a:xfrm>
          <a:prstGeom prst="rect">
            <a:avLst/>
          </a:prstGeom>
        </p:spPr>
      </p:pic>
      <p:pic>
        <p:nvPicPr>
          <p:cNvPr id="95" name="Picture 94" descr="A silhouette of a person&#10;&#10;Description automatically generated">
            <a:extLst>
              <a:ext uri="{FF2B5EF4-FFF2-40B4-BE49-F238E27FC236}">
                <a16:creationId xmlns:a16="http://schemas.microsoft.com/office/drawing/2014/main" id="{A83C36D8-A0F2-4272-8DF9-0DE00AC522D2}"/>
              </a:ext>
            </a:extLst>
          </p:cNvPr>
          <p:cNvPicPr>
            <a:picLocks noChangeAspect="1"/>
          </p:cNvPicPr>
          <p:nvPr/>
        </p:nvPicPr>
        <p:blipFill>
          <a:blip r:embed="rId8"/>
          <a:stretch>
            <a:fillRect/>
          </a:stretch>
        </p:blipFill>
        <p:spPr>
          <a:xfrm>
            <a:off x="7347592" y="3358897"/>
            <a:ext cx="291106" cy="314824"/>
          </a:xfrm>
          <a:prstGeom prst="rect">
            <a:avLst/>
          </a:prstGeom>
        </p:spPr>
      </p:pic>
      <p:pic>
        <p:nvPicPr>
          <p:cNvPr id="96" name="Picture 95" descr="A silhouette of a person&#10;&#10;Description automatically generated">
            <a:extLst>
              <a:ext uri="{FF2B5EF4-FFF2-40B4-BE49-F238E27FC236}">
                <a16:creationId xmlns:a16="http://schemas.microsoft.com/office/drawing/2014/main" id="{010712F1-395C-4BDD-A2EB-C1253442C3AA}"/>
              </a:ext>
            </a:extLst>
          </p:cNvPr>
          <p:cNvPicPr>
            <a:picLocks noChangeAspect="1"/>
          </p:cNvPicPr>
          <p:nvPr/>
        </p:nvPicPr>
        <p:blipFill>
          <a:blip r:embed="rId6"/>
          <a:stretch>
            <a:fillRect/>
          </a:stretch>
        </p:blipFill>
        <p:spPr>
          <a:xfrm>
            <a:off x="7622745" y="3149421"/>
            <a:ext cx="256100" cy="271061"/>
          </a:xfrm>
          <a:prstGeom prst="rect">
            <a:avLst/>
          </a:prstGeom>
        </p:spPr>
      </p:pic>
      <p:pic>
        <p:nvPicPr>
          <p:cNvPr id="97" name="Picture 96" descr="A silhouette of a person&#10;&#10;Description automatically generated">
            <a:extLst>
              <a:ext uri="{FF2B5EF4-FFF2-40B4-BE49-F238E27FC236}">
                <a16:creationId xmlns:a16="http://schemas.microsoft.com/office/drawing/2014/main" id="{13FA7CD5-5B8C-4F4A-9E8A-AE0161887949}"/>
              </a:ext>
            </a:extLst>
          </p:cNvPr>
          <p:cNvPicPr>
            <a:picLocks noChangeAspect="1"/>
          </p:cNvPicPr>
          <p:nvPr/>
        </p:nvPicPr>
        <p:blipFill>
          <a:blip r:embed="rId10"/>
          <a:stretch>
            <a:fillRect/>
          </a:stretch>
        </p:blipFill>
        <p:spPr>
          <a:xfrm>
            <a:off x="8004770" y="2902784"/>
            <a:ext cx="258449" cy="279506"/>
          </a:xfrm>
          <a:prstGeom prst="rect">
            <a:avLst/>
          </a:prstGeom>
        </p:spPr>
      </p:pic>
      <p:sp>
        <p:nvSpPr>
          <p:cNvPr id="37" name="Rectangle 36">
            <a:extLst>
              <a:ext uri="{FF2B5EF4-FFF2-40B4-BE49-F238E27FC236}">
                <a16:creationId xmlns:a16="http://schemas.microsoft.com/office/drawing/2014/main" id="{B0DD3C48-9011-4E56-9718-32EBBA35E9B8}"/>
              </a:ext>
            </a:extLst>
          </p:cNvPr>
          <p:cNvSpPr/>
          <p:nvPr/>
        </p:nvSpPr>
        <p:spPr>
          <a:xfrm>
            <a:off x="0" y="1870415"/>
            <a:ext cx="9144000" cy="17470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itle 1">
            <a:extLst>
              <a:ext uri="{FF2B5EF4-FFF2-40B4-BE49-F238E27FC236}">
                <a16:creationId xmlns:a16="http://schemas.microsoft.com/office/drawing/2014/main" id="{4EFE2FCA-953D-4EF5-B415-6F8B70C07E47}"/>
              </a:ext>
            </a:extLst>
          </p:cNvPr>
          <p:cNvSpPr txBox="1">
            <a:spLocks/>
          </p:cNvSpPr>
          <p:nvPr/>
        </p:nvSpPr>
        <p:spPr>
          <a:xfrm>
            <a:off x="628650" y="2441062"/>
            <a:ext cx="7886700" cy="1215589"/>
          </a:xfrm>
          <a:prstGeom prst="rect">
            <a:avLst/>
          </a:prstGeom>
        </p:spPr>
        <p:txBody>
          <a:bodyPr>
            <a:normAutofit/>
          </a:bodyPr>
          <a:lstStyle>
            <a:lvl1pPr algn="l" defTabSz="685800" rtl="0" eaLnBrk="1" latinLnBrk="0" hangingPunct="1">
              <a:lnSpc>
                <a:spcPct val="90000"/>
              </a:lnSpc>
              <a:spcBef>
                <a:spcPct val="0"/>
              </a:spcBef>
              <a:buNone/>
              <a:defRPr sz="3300" b="1" i="0" kern="1200" spc="-98" baseline="0">
                <a:solidFill>
                  <a:schemeClr val="tx1"/>
                </a:solidFill>
                <a:latin typeface="Helvetica" pitchFamily="2" charset="0"/>
                <a:ea typeface="+mj-ea"/>
                <a:cs typeface="+mj-cs"/>
              </a:defRPr>
            </a:lvl1pPr>
          </a:lstStyle>
          <a:p>
            <a:pPr algn="ctr"/>
            <a:r>
              <a:rPr lang="en-US" sz="3600">
                <a:solidFill>
                  <a:schemeClr val="bg1"/>
                </a:solidFill>
              </a:rPr>
              <a:t>Everyone needs this </a:t>
            </a:r>
            <a:r>
              <a:rPr lang="en-US" sz="3600" i="1">
                <a:solidFill>
                  <a:schemeClr val="bg1"/>
                </a:solidFill>
              </a:rPr>
              <a:t>critical</a:t>
            </a:r>
            <a:r>
              <a:rPr lang="en-US" sz="3600">
                <a:solidFill>
                  <a:schemeClr val="bg1"/>
                </a:solidFill>
              </a:rPr>
              <a:t> skill set. </a:t>
            </a:r>
          </a:p>
        </p:txBody>
      </p:sp>
    </p:spTree>
    <p:extLst>
      <p:ext uri="{BB962C8B-B14F-4D97-AF65-F5344CB8AC3E}">
        <p14:creationId xmlns:p14="http://schemas.microsoft.com/office/powerpoint/2010/main" val="168780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nodeType="clickEffect">
                                  <p:stCondLst>
                                    <p:cond delay="0"/>
                                  </p:stCondLst>
                                  <p:childTnLst>
                                    <p:animMotion origin="layout" path="M 5.55556E-7 -3.45679E-6 L 0.22535 0.01574 " pathEditMode="relative" rAng="0" ptsTypes="AA">
                                      <p:cBhvr>
                                        <p:cTn id="26" dur="2000" fill="hold"/>
                                        <p:tgtEl>
                                          <p:spTgt spid="30"/>
                                        </p:tgtEl>
                                        <p:attrNameLst>
                                          <p:attrName>ppt_x</p:attrName>
                                          <p:attrName>ppt_y</p:attrName>
                                        </p:attrNameLst>
                                      </p:cBhvr>
                                      <p:rCtr x="11267" y="772"/>
                                    </p:animMotion>
                                  </p:childTnLst>
                                </p:cTn>
                              </p:par>
                            </p:childTnLst>
                          </p:cTn>
                        </p:par>
                        <p:par>
                          <p:cTn id="27" fill="hold">
                            <p:stCondLst>
                              <p:cond delay="2000"/>
                            </p:stCondLst>
                            <p:childTnLst>
                              <p:par>
                                <p:cTn id="28" presetID="42" presetClass="path" presetSubtype="0" accel="50000" decel="50000" fill="hold" nodeType="afterEffect">
                                  <p:stCondLst>
                                    <p:cond delay="0"/>
                                  </p:stCondLst>
                                  <p:childTnLst>
                                    <p:animMotion origin="layout" path="M -3.33333E-6 8.64198E-7 L -0.25746 0.38395 " pathEditMode="relative" rAng="0" ptsTypes="AA">
                                      <p:cBhvr>
                                        <p:cTn id="29" dur="2000" fill="hold"/>
                                        <p:tgtEl>
                                          <p:spTgt spid="45"/>
                                        </p:tgtEl>
                                        <p:attrNameLst>
                                          <p:attrName>ppt_x</p:attrName>
                                          <p:attrName>ppt_y</p:attrName>
                                        </p:attrNameLst>
                                      </p:cBhvr>
                                      <p:rCtr x="-12882" y="19198"/>
                                    </p:animMotion>
                                  </p:childTnLst>
                                </p:cTn>
                              </p:par>
                            </p:childTnLst>
                          </p:cTn>
                        </p:par>
                        <p:par>
                          <p:cTn id="30" fill="hold">
                            <p:stCondLst>
                              <p:cond delay="4000"/>
                            </p:stCondLst>
                            <p:childTnLst>
                              <p:par>
                                <p:cTn id="31" presetID="42" presetClass="path" presetSubtype="0" accel="50000" decel="50000" fill="hold" nodeType="afterEffect">
                                  <p:stCondLst>
                                    <p:cond delay="0"/>
                                  </p:stCondLst>
                                  <p:childTnLst>
                                    <p:animMotion origin="layout" path="M 2.77778E-7 3.33333E-6 L 0.00017 -0.3392 " pathEditMode="relative" rAng="0" ptsTypes="AA">
                                      <p:cBhvr>
                                        <p:cTn id="32" dur="2000" fill="hold"/>
                                        <p:tgtEl>
                                          <p:spTgt spid="97"/>
                                        </p:tgtEl>
                                        <p:attrNameLst>
                                          <p:attrName>ppt_x</p:attrName>
                                          <p:attrName>ppt_y</p:attrName>
                                        </p:attrNameLst>
                                      </p:cBhvr>
                                      <p:rCtr x="35" y="-16883"/>
                                    </p:animMotion>
                                  </p:childTnLst>
                                </p:cTn>
                              </p:par>
                            </p:childTnLst>
                          </p:cTn>
                        </p:par>
                        <p:par>
                          <p:cTn id="33" fill="hold">
                            <p:stCondLst>
                              <p:cond delay="6000"/>
                            </p:stCondLst>
                            <p:childTnLst>
                              <p:par>
                                <p:cTn id="34" presetID="42" presetClass="path" presetSubtype="0" accel="50000" decel="50000" fill="hold" nodeType="afterEffect">
                                  <p:stCondLst>
                                    <p:cond delay="0"/>
                                  </p:stCondLst>
                                  <p:childTnLst>
                                    <p:animMotion origin="layout" path="M -4.44444E-6 -1.97531E-6 L -0.19063 -0.41852 " pathEditMode="relative" rAng="0" ptsTypes="AA">
                                      <p:cBhvr>
                                        <p:cTn id="35" dur="2000" fill="hold"/>
                                        <p:tgtEl>
                                          <p:spTgt spid="95"/>
                                        </p:tgtEl>
                                        <p:attrNameLst>
                                          <p:attrName>ppt_x</p:attrName>
                                          <p:attrName>ppt_y</p:attrName>
                                        </p:attrNameLst>
                                      </p:cBhvr>
                                      <p:rCtr x="-9410" y="-19475"/>
                                    </p:animMotion>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fade">
                                      <p:cBhvr>
                                        <p:cTn id="40" dur="500"/>
                                        <p:tgtEl>
                                          <p:spTgt spid="3">
                                            <p:txEl>
                                              <p:pRg st="4" end="4"/>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fade">
                                      <p:cBhvr>
                                        <p:cTn id="48" dur="500"/>
                                        <p:tgtEl>
                                          <p:spTgt spid="58"/>
                                        </p:tgtEl>
                                      </p:cBhvr>
                                    </p:animEffect>
                                  </p:childTnLst>
                                </p:cTn>
                              </p:par>
                            </p:childTnLst>
                          </p:cTn>
                        </p:par>
                        <p:par>
                          <p:cTn id="49" fill="hold">
                            <p:stCondLst>
                              <p:cond delay="1500"/>
                            </p:stCondLst>
                            <p:childTnLst>
                              <p:par>
                                <p:cTn id="50" presetID="10" presetClass="entr" presetSubtype="0" fill="hold"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500"/>
                                        <p:tgtEl>
                                          <p:spTgt spid="55"/>
                                        </p:tgtEl>
                                      </p:cBhvr>
                                    </p:animEffect>
                                  </p:childTnLst>
                                </p:cTn>
                              </p:par>
                            </p:childTnLst>
                          </p:cTn>
                        </p:par>
                        <p:par>
                          <p:cTn id="53" fill="hold">
                            <p:stCondLst>
                              <p:cond delay="2000"/>
                            </p:stCondLst>
                            <p:childTnLst>
                              <p:par>
                                <p:cTn id="54" presetID="10" presetClass="entr" presetSubtype="0"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childTnLst>
                          </p:cTn>
                        </p:par>
                        <p:par>
                          <p:cTn id="57" fill="hold">
                            <p:stCondLst>
                              <p:cond delay="2500"/>
                            </p:stCondLst>
                            <p:childTnLst>
                              <p:par>
                                <p:cTn id="58" presetID="10" presetClass="entr" presetSubtype="0"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childTnLst>
                          </p:cTn>
                        </p:par>
                        <p:par>
                          <p:cTn id="61" fill="hold">
                            <p:stCondLst>
                              <p:cond delay="3000"/>
                            </p:stCondLst>
                            <p:childTnLst>
                              <p:par>
                                <p:cTn id="62" presetID="10" presetClass="entr" presetSubtype="0" fill="hold"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4" grpId="0" animBg="1"/>
      <p:bldP spid="83" grpId="0" animBg="1"/>
      <p:bldP spid="89" grpId="0" animBg="1"/>
      <p:bldP spid="104" grpId="0" animBg="1"/>
      <p:bldP spid="37" grpId="0" animBg="1"/>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2DE20-2CFE-4D2A-B1D1-0BD2DCA20B6C}"/>
              </a:ext>
            </a:extLst>
          </p:cNvPr>
          <p:cNvSpPr>
            <a:spLocks noGrp="1"/>
          </p:cNvSpPr>
          <p:nvPr>
            <p:ph type="title"/>
          </p:nvPr>
        </p:nvSpPr>
        <p:spPr>
          <a:xfrm>
            <a:off x="428625" y="273844"/>
            <a:ext cx="4067175" cy="994172"/>
          </a:xfrm>
        </p:spPr>
        <p:txBody>
          <a:bodyPr/>
          <a:lstStyle/>
          <a:p>
            <a:r>
              <a:rPr lang="en-US"/>
              <a:t>Critical Skill Gap</a:t>
            </a:r>
          </a:p>
        </p:txBody>
      </p:sp>
      <p:pic>
        <p:nvPicPr>
          <p:cNvPr id="5" name="Picture 4" descr="A person sitting at a table&#10;&#10;Description automatically generated">
            <a:extLst>
              <a:ext uri="{FF2B5EF4-FFF2-40B4-BE49-F238E27FC236}">
                <a16:creationId xmlns:a16="http://schemas.microsoft.com/office/drawing/2014/main" id="{CFC7E18D-6F31-4038-A632-8320E77C2A87}"/>
              </a:ext>
            </a:extLst>
          </p:cNvPr>
          <p:cNvPicPr>
            <a:picLocks noChangeAspect="1"/>
          </p:cNvPicPr>
          <p:nvPr/>
        </p:nvPicPr>
        <p:blipFill rotWithShape="1">
          <a:blip r:embed="rId3"/>
          <a:srcRect l="45276"/>
          <a:stretch/>
        </p:blipFill>
        <p:spPr>
          <a:xfrm>
            <a:off x="5173133" y="0"/>
            <a:ext cx="4217563" cy="5143500"/>
          </a:xfrm>
          <a:prstGeom prst="rect">
            <a:avLst/>
          </a:prstGeom>
        </p:spPr>
      </p:pic>
      <p:sp>
        <p:nvSpPr>
          <p:cNvPr id="6" name="Text Placeholder 4">
            <a:extLst>
              <a:ext uri="{FF2B5EF4-FFF2-40B4-BE49-F238E27FC236}">
                <a16:creationId xmlns:a16="http://schemas.microsoft.com/office/drawing/2014/main" id="{DD6DE209-27E9-45A8-B180-A145BE1AE6FF}"/>
              </a:ext>
            </a:extLst>
          </p:cNvPr>
          <p:cNvSpPr txBox="1">
            <a:spLocks/>
          </p:cNvSpPr>
          <p:nvPr/>
        </p:nvSpPr>
        <p:spPr>
          <a:xfrm>
            <a:off x="428625" y="2467534"/>
            <a:ext cx="4510768"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dirty="0">
                <a:latin typeface="Helvetica" panose="020B0604020202020204" pitchFamily="34" charset="0"/>
                <a:cs typeface="Helvetica" panose="020B0604020202020204" pitchFamily="34" charset="0"/>
              </a:rPr>
              <a:t>Most people base their understanding of teamwork on a set of principles they </a:t>
            </a:r>
            <a:r>
              <a:rPr lang="en-US" sz="1800" b="0" dirty="0">
                <a:solidFill>
                  <a:srgbClr val="ED223B"/>
                </a:solidFill>
                <a:latin typeface="Helvetica" panose="020B0604020202020204" pitchFamily="34" charset="0"/>
                <a:cs typeface="Helvetica" panose="020B0604020202020204" pitchFamily="34" charset="0"/>
              </a:rPr>
              <a:t>learned in childhood or through trial and error experiences in the workplace</a:t>
            </a:r>
            <a:r>
              <a:rPr lang="en-US" sz="1800" b="0" dirty="0">
                <a:latin typeface="Helvetica" panose="020B0604020202020204" pitchFamily="34" charset="0"/>
                <a:cs typeface="Helvetica" panose="020B0604020202020204" pitchFamily="34" charset="0"/>
              </a:rPr>
              <a:t>.</a:t>
            </a:r>
          </a:p>
        </p:txBody>
      </p:sp>
      <p:sp>
        <p:nvSpPr>
          <p:cNvPr id="8" name="Text Placeholder 4">
            <a:extLst>
              <a:ext uri="{FF2B5EF4-FFF2-40B4-BE49-F238E27FC236}">
                <a16:creationId xmlns:a16="http://schemas.microsoft.com/office/drawing/2014/main" id="{0F2FE0C8-1AF6-43DA-9408-7F1EF8757C92}"/>
              </a:ext>
            </a:extLst>
          </p:cNvPr>
          <p:cNvSpPr txBox="1">
            <a:spLocks/>
          </p:cNvSpPr>
          <p:nvPr/>
        </p:nvSpPr>
        <p:spPr>
          <a:xfrm>
            <a:off x="439079" y="1368460"/>
            <a:ext cx="4351066"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dirty="0">
                <a:latin typeface="Helvetica" panose="020B0604020202020204" pitchFamily="34" charset="0"/>
                <a:cs typeface="Helvetica" panose="020B0604020202020204" pitchFamily="34" charset="0"/>
              </a:rPr>
              <a:t>Effective teamwork is a set of behaviors that </a:t>
            </a:r>
            <a:r>
              <a:rPr lang="en-US" sz="1800" b="0" dirty="0">
                <a:solidFill>
                  <a:srgbClr val="ED223B"/>
                </a:solidFill>
                <a:latin typeface="Helvetica" panose="020B0604020202020204" pitchFamily="34" charset="0"/>
                <a:cs typeface="Helvetica" panose="020B0604020202020204" pitchFamily="34" charset="0"/>
              </a:rPr>
              <a:t>must be learned</a:t>
            </a:r>
            <a:r>
              <a:rPr lang="en-US" sz="1800" b="0" dirty="0">
                <a:latin typeface="Helvetica" panose="020B0604020202020204" pitchFamily="34" charset="0"/>
                <a:cs typeface="Helvetica" panose="020B0604020202020204" pitchFamily="34" charset="0"/>
              </a:rPr>
              <a:t>.</a:t>
            </a:r>
          </a:p>
        </p:txBody>
      </p:sp>
      <p:sp>
        <p:nvSpPr>
          <p:cNvPr id="9" name="Text Placeholder 4">
            <a:extLst>
              <a:ext uri="{FF2B5EF4-FFF2-40B4-BE49-F238E27FC236}">
                <a16:creationId xmlns:a16="http://schemas.microsoft.com/office/drawing/2014/main" id="{CD1BE6A1-1D30-4D4C-8E37-FADD8C8C0CED}"/>
              </a:ext>
            </a:extLst>
          </p:cNvPr>
          <p:cNvSpPr txBox="1">
            <a:spLocks/>
          </p:cNvSpPr>
          <p:nvPr/>
        </p:nvSpPr>
        <p:spPr>
          <a:xfrm>
            <a:off x="395969" y="3617430"/>
            <a:ext cx="4510768" cy="707886"/>
          </a:xfrm>
          <a:prstGeom prst="rect">
            <a:avLst/>
          </a:prstGeom>
          <a:ln>
            <a:noFill/>
          </a:ln>
        </p:spPr>
        <p:txBody>
          <a:bodyPr anchor="ctr"/>
          <a:lstStyle>
            <a:defPPr>
              <a:defRPr lang="en-US"/>
            </a:defPPr>
            <a:lvl1pPr indent="0" algn="ctr">
              <a:lnSpc>
                <a:spcPct val="90000"/>
              </a:lnSpc>
              <a:spcBef>
                <a:spcPts val="1000"/>
              </a:spcBef>
              <a:buFont typeface="Arial" panose="020B0604020202020204" pitchFamily="34" charset="0"/>
              <a:buNone/>
              <a:defRPr sz="2400" b="1"/>
            </a:lvl1pPr>
            <a:lvl2pPr indent="0">
              <a:lnSpc>
                <a:spcPct val="90000"/>
              </a:lnSpc>
              <a:spcBef>
                <a:spcPts val="500"/>
              </a:spcBef>
              <a:buFont typeface="Arial" panose="020B0604020202020204" pitchFamily="34" charset="0"/>
              <a:buNone/>
              <a:defRPr sz="2000" b="1"/>
            </a:lvl2pPr>
            <a:lvl3pPr indent="0">
              <a:lnSpc>
                <a:spcPct val="90000"/>
              </a:lnSpc>
              <a:spcBef>
                <a:spcPts val="500"/>
              </a:spcBef>
              <a:buFont typeface="Arial" panose="020B0604020202020204" pitchFamily="34" charset="0"/>
              <a:buNone/>
              <a:defRPr b="1"/>
            </a:lvl3pPr>
            <a:lvl4pPr indent="0">
              <a:lnSpc>
                <a:spcPct val="90000"/>
              </a:lnSpc>
              <a:spcBef>
                <a:spcPts val="500"/>
              </a:spcBef>
              <a:buFont typeface="Arial" panose="020B0604020202020204" pitchFamily="34" charset="0"/>
              <a:buNone/>
              <a:defRPr sz="1600" b="1"/>
            </a:lvl4pPr>
            <a:lvl5pPr indent="0">
              <a:lnSpc>
                <a:spcPct val="90000"/>
              </a:lnSpc>
              <a:spcBef>
                <a:spcPts val="500"/>
              </a:spcBef>
              <a:buFont typeface="Arial" panose="020B0604020202020204" pitchFamily="34" charset="0"/>
              <a:buNone/>
              <a:defRPr sz="1600" b="1"/>
            </a:lvl5pPr>
            <a:lvl6pPr indent="0">
              <a:lnSpc>
                <a:spcPct val="90000"/>
              </a:lnSpc>
              <a:spcBef>
                <a:spcPts val="500"/>
              </a:spcBef>
              <a:buFont typeface="Arial" panose="020B0604020202020204" pitchFamily="34" charset="0"/>
              <a:buNone/>
              <a:defRPr sz="1600" b="1"/>
            </a:lvl6pPr>
            <a:lvl7pPr indent="0">
              <a:lnSpc>
                <a:spcPct val="90000"/>
              </a:lnSpc>
              <a:spcBef>
                <a:spcPts val="500"/>
              </a:spcBef>
              <a:buFont typeface="Arial" panose="020B0604020202020204" pitchFamily="34" charset="0"/>
              <a:buNone/>
              <a:defRPr sz="1600" b="1"/>
            </a:lvl7pPr>
            <a:lvl8pPr indent="0">
              <a:lnSpc>
                <a:spcPct val="90000"/>
              </a:lnSpc>
              <a:spcBef>
                <a:spcPts val="500"/>
              </a:spcBef>
              <a:buFont typeface="Arial" panose="020B0604020202020204" pitchFamily="34" charset="0"/>
              <a:buNone/>
              <a:defRPr sz="1600" b="1"/>
            </a:lvl8pPr>
            <a:lvl9pPr indent="0">
              <a:lnSpc>
                <a:spcPct val="90000"/>
              </a:lnSpc>
              <a:spcBef>
                <a:spcPts val="500"/>
              </a:spcBef>
              <a:buFont typeface="Arial" panose="020B0604020202020204" pitchFamily="34" charset="0"/>
              <a:buNone/>
              <a:defRPr sz="1600" b="1"/>
            </a:lvl9pPr>
          </a:lstStyle>
          <a:p>
            <a:pPr marL="285750" lvl="0" indent="-285750" algn="l" defTabSz="914400">
              <a:lnSpc>
                <a:spcPct val="100000"/>
              </a:lnSpc>
              <a:spcBef>
                <a:spcPts val="0"/>
              </a:spcBef>
              <a:buSzPct val="120000"/>
              <a:buFont typeface="Arial" panose="020B0604020202020204" pitchFamily="34" charset="0"/>
              <a:buChar char="•"/>
              <a:defRPr/>
            </a:pPr>
            <a:r>
              <a:rPr lang="en-US" sz="1800" b="0" dirty="0">
                <a:latin typeface="Helvetica" panose="020B0604020202020204" pitchFamily="34" charset="0"/>
                <a:cs typeface="Helvetica" panose="020B0604020202020204" pitchFamily="34" charset="0"/>
              </a:rPr>
              <a:t>Many of these </a:t>
            </a:r>
            <a:r>
              <a:rPr lang="en-US" sz="1800" b="0" dirty="0">
                <a:solidFill>
                  <a:srgbClr val="ED223B"/>
                </a:solidFill>
                <a:latin typeface="Helvetica" panose="020B0604020202020204" pitchFamily="34" charset="0"/>
                <a:cs typeface="Helvetica" panose="020B0604020202020204" pitchFamily="34" charset="0"/>
              </a:rPr>
              <a:t>traditional behaviors get in the way of effective teamwork</a:t>
            </a:r>
            <a:r>
              <a:rPr lang="en-US" sz="1800" b="0" dirty="0">
                <a:latin typeface="Helvetica" panose="020B0604020202020204" pitchFamily="34" charset="0"/>
                <a:cs typeface="Helvetica" panose="020B0604020202020204" pitchFamily="34" charset="0"/>
              </a:rPr>
              <a:t>.</a:t>
            </a:r>
          </a:p>
        </p:txBody>
      </p:sp>
    </p:spTree>
    <p:extLst>
      <p:ext uri="{BB962C8B-B14F-4D97-AF65-F5344CB8AC3E}">
        <p14:creationId xmlns:p14="http://schemas.microsoft.com/office/powerpoint/2010/main" val="123948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theme/theme1.xml><?xml version="1.0" encoding="utf-8"?>
<a:theme xmlns:a="http://schemas.openxmlformats.org/drawingml/2006/main" name="01_MindLab_Cover_Gradien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lc-summit-cove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content02-summ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0_MindLab_PXTSelect_FullColo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MindLab_PXTSelect_Whi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_content02-summ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_content02-summ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02_MindLab_Cover_Shap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03_MindLab_Cover_DenverPhot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04_MindLab_Mainstage_FullColo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05_MindLab_Mainstage_Whi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06_MindLab_EverythingDiSC_FullColo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07_MindLab_EverythingDiSC_Whi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08_MindLab_FiveBehaviors_FullColo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09_MindLab_FiveBehaviors_Whi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C2FE75F1C566641BE373411F88BE855" ma:contentTypeVersion="12" ma:contentTypeDescription="Create a new document." ma:contentTypeScope="" ma:versionID="20c90f841687a8c1c9761fcac212a705">
  <xsd:schema xmlns:xsd="http://www.w3.org/2001/XMLSchema" xmlns:xs="http://www.w3.org/2001/XMLSchema" xmlns:p="http://schemas.microsoft.com/office/2006/metadata/properties" xmlns:ns2="3c1f2bb4-7d40-43dc-8fe1-a96dd81ca24a" xmlns:ns3="fb690c73-cbce-4122-ba1b-278dd6ed3fa0" targetNamespace="http://schemas.microsoft.com/office/2006/metadata/properties" ma:root="true" ma:fieldsID="409d5884f0cd6b41135ff368a324b753" ns2:_="" ns3:_="">
    <xsd:import namespace="3c1f2bb4-7d40-43dc-8fe1-a96dd81ca24a"/>
    <xsd:import namespace="fb690c73-cbce-4122-ba1b-278dd6ed3fa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1f2bb4-7d40-43dc-8fe1-a96dd81ca24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b690c73-cbce-4122-ba1b-278dd6ed3fa0"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A36EF6-D665-48F3-A0B4-DC940C68F50F}">
  <ds:schemaRefs>
    <ds:schemaRef ds:uri="http://schemas.microsoft.com/sharepoint/v3/contenttype/forms"/>
  </ds:schemaRefs>
</ds:datastoreItem>
</file>

<file path=customXml/itemProps2.xml><?xml version="1.0" encoding="utf-8"?>
<ds:datastoreItem xmlns:ds="http://schemas.openxmlformats.org/officeDocument/2006/customXml" ds:itemID="{7C8EEFC7-A77C-4E47-91F1-8C936A4436B2}">
  <ds:schemaRefs>
    <ds:schemaRef ds:uri="6db9e0c4-bd4e-4a24-842e-62fbf558f441"/>
    <ds:schemaRef ds:uri="http://schemas.openxmlformats.org/package/2006/metadata/core-properties"/>
    <ds:schemaRef ds:uri="http://purl.org/dc/elements/1.1/"/>
    <ds:schemaRef ds:uri="http://purl.org/dc/terms/"/>
    <ds:schemaRef ds:uri="http://schemas.microsoft.com/office/infopath/2007/PartnerControls"/>
    <ds:schemaRef ds:uri="http://schemas.microsoft.com/office/2006/metadata/properties"/>
    <ds:schemaRef ds:uri="http://purl.org/dc/dcmitype/"/>
    <ds:schemaRef ds:uri="http://schemas.microsoft.com/office/2006/documentManagement/types"/>
    <ds:schemaRef ds:uri="c98eae4c-fc04-46d7-bb59-462b4d356ff0"/>
    <ds:schemaRef ds:uri="http://www.w3.org/XML/1998/namespace"/>
  </ds:schemaRefs>
</ds:datastoreItem>
</file>

<file path=customXml/itemProps3.xml><?xml version="1.0" encoding="utf-8"?>
<ds:datastoreItem xmlns:ds="http://schemas.openxmlformats.org/officeDocument/2006/customXml" ds:itemID="{AB8C06E0-78D0-416A-99FD-BFFFAF4A0D64}"/>
</file>

<file path=docProps/app.xml><?xml version="1.0" encoding="utf-8"?>
<Properties xmlns="http://schemas.openxmlformats.org/officeDocument/2006/extended-properties" xmlns:vt="http://schemas.openxmlformats.org/officeDocument/2006/docPropsVTypes">
  <Template/>
  <TotalTime>176</TotalTime>
  <Words>1166</Words>
  <Application>Microsoft Office PowerPoint</Application>
  <PresentationFormat>On-screen Show (16:9)</PresentationFormat>
  <Paragraphs>365</Paragraphs>
  <Slides>62</Slides>
  <Notes>51</Notes>
  <HiddenSlides>0</HiddenSlides>
  <MMClips>0</MMClips>
  <ScaleCrop>false</ScaleCrop>
  <HeadingPairs>
    <vt:vector size="6" baseType="variant">
      <vt:variant>
        <vt:lpstr>Fonts Used</vt:lpstr>
      </vt:variant>
      <vt:variant>
        <vt:i4>8</vt:i4>
      </vt:variant>
      <vt:variant>
        <vt:lpstr>Theme</vt:lpstr>
      </vt:variant>
      <vt:variant>
        <vt:i4>17</vt:i4>
      </vt:variant>
      <vt:variant>
        <vt:lpstr>Slide Titles</vt:lpstr>
      </vt:variant>
      <vt:variant>
        <vt:i4>62</vt:i4>
      </vt:variant>
    </vt:vector>
  </HeadingPairs>
  <TitlesOfParts>
    <vt:vector size="87" baseType="lpstr">
      <vt:lpstr>Arial</vt:lpstr>
      <vt:lpstr>Arial Black</vt:lpstr>
      <vt:lpstr>Calibri</vt:lpstr>
      <vt:lpstr>Calibri Light</vt:lpstr>
      <vt:lpstr>Courier New</vt:lpstr>
      <vt:lpstr>Helvetica</vt:lpstr>
      <vt:lpstr>Wingdings</vt:lpstr>
      <vt:lpstr>Wingdings 3</vt:lpstr>
      <vt:lpstr>01_MindLab_Cover_Gradient</vt:lpstr>
      <vt:lpstr>02_MindLab_Cover_Shape</vt:lpstr>
      <vt:lpstr>03_MindLab_Cover_DenverPhoto</vt:lpstr>
      <vt:lpstr>04_MindLab_Mainstage_FullColor</vt:lpstr>
      <vt:lpstr>05_MindLab_Mainstage_White</vt:lpstr>
      <vt:lpstr>06_MindLab_EverythingDiSC_FullColor</vt:lpstr>
      <vt:lpstr>07_MindLab_EverythingDiSC_White</vt:lpstr>
      <vt:lpstr>08_MindLab_FiveBehaviors_FullColor</vt:lpstr>
      <vt:lpstr>09_MindLab_FiveBehaviors_White</vt:lpstr>
      <vt:lpstr>Custom Design</vt:lpstr>
      <vt:lpstr>tlc-summit-cover</vt:lpstr>
      <vt:lpstr>content02-summit</vt:lpstr>
      <vt:lpstr>10_MindLab_PXTSelect_FullColor</vt:lpstr>
      <vt:lpstr>11_MindLab_PXTSelect_White</vt:lpstr>
      <vt:lpstr>1_content02-summit</vt:lpstr>
      <vt:lpstr>1_Custom Design</vt:lpstr>
      <vt:lpstr>2_content02-summit</vt:lpstr>
      <vt:lpstr>PowerPoint Presentation</vt:lpstr>
      <vt:lpstr>Agenda</vt:lpstr>
      <vt:lpstr>PowerPoint Presentation</vt:lpstr>
      <vt:lpstr>Dramatic Changes in the Workplace</vt:lpstr>
      <vt:lpstr>Dramatic Changes in the Workplace</vt:lpstr>
      <vt:lpstr>What effect is the  “changing team landscape” having on your organization and its people?</vt:lpstr>
      <vt:lpstr>PowerPoint Presentation</vt:lpstr>
      <vt:lpstr>PowerPoint Presentation</vt:lpstr>
      <vt:lpstr>Critical Skill Gap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Team Development Solution Unlike Any Other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Scenario 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do you respond during conflict?</vt:lpstr>
      <vt:lpstr>How do you respond during conflict?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Schleichert, Amy</dc:creator>
  <cp:lastModifiedBy>Weinhold, Tricia</cp:lastModifiedBy>
  <cp:revision>5</cp:revision>
  <dcterms:created xsi:type="dcterms:W3CDTF">2019-03-05T13:11:57Z</dcterms:created>
  <dcterms:modified xsi:type="dcterms:W3CDTF">2020-03-27T15:04:45Z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0x0101006C2FE75F1C566641BE373411F88BE855</vt:lpwstr>
  </property>
</Properties>
</file>